
<file path=[Content_Types].xml><?xml version="1.0" encoding="utf-8"?>
<Types xmlns="http://schemas.openxmlformats.org/package/2006/content-types">
  <Default Extension="xml" ContentType="application/xml"/>
  <Default Extension="jpeg" ContentType="image/jpe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8"/>
  </p:notesMasterIdLst>
  <p:handoutMasterIdLst>
    <p:handoutMasterId r:id="rId39"/>
  </p:handoutMasterIdLst>
  <p:sldIdLst>
    <p:sldId id="256" r:id="rId2"/>
    <p:sldId id="258" r:id="rId3"/>
    <p:sldId id="257" r:id="rId4"/>
    <p:sldId id="262" r:id="rId5"/>
    <p:sldId id="263" r:id="rId6"/>
    <p:sldId id="264" r:id="rId7"/>
    <p:sldId id="265" r:id="rId8"/>
    <p:sldId id="266" r:id="rId9"/>
    <p:sldId id="267" r:id="rId10"/>
    <p:sldId id="268" r:id="rId11"/>
    <p:sldId id="269" r:id="rId12"/>
    <p:sldId id="270" r:id="rId13"/>
    <p:sldId id="271" r:id="rId14"/>
    <p:sldId id="272" r:id="rId15"/>
    <p:sldId id="273" r:id="rId16"/>
    <p:sldId id="288" r:id="rId17"/>
    <p:sldId id="289" r:id="rId18"/>
    <p:sldId id="274" r:id="rId19"/>
    <p:sldId id="275" r:id="rId20"/>
    <p:sldId id="276" r:id="rId21"/>
    <p:sldId id="290" r:id="rId22"/>
    <p:sldId id="291" r:id="rId23"/>
    <p:sldId id="277" r:id="rId24"/>
    <p:sldId id="278" r:id="rId25"/>
    <p:sldId id="279" r:id="rId26"/>
    <p:sldId id="280" r:id="rId27"/>
    <p:sldId id="281" r:id="rId28"/>
    <p:sldId id="282" r:id="rId29"/>
    <p:sldId id="283" r:id="rId30"/>
    <p:sldId id="284" r:id="rId31"/>
    <p:sldId id="292" r:id="rId32"/>
    <p:sldId id="293" r:id="rId33"/>
    <p:sldId id="285" r:id="rId34"/>
    <p:sldId id="286" r:id="rId35"/>
    <p:sldId id="287" r:id="rId36"/>
    <p:sldId id="261" r:id="rId37"/>
  </p:sldIdLst>
  <p:sldSz cx="9144000" cy="6858000" type="letter"/>
  <p:notesSz cx="6858000" cy="9144000"/>
  <p:defaultTextStyle>
    <a:defPPr>
      <a:defRPr lang="ja-JP"/>
    </a:defPPr>
    <a:lvl1pPr marL="0" algn="l" defTabSz="457168" rtl="0" eaLnBrk="1" latinLnBrk="0" hangingPunct="1">
      <a:defRPr kumimoji="1" sz="1800" kern="1200">
        <a:solidFill>
          <a:schemeClr val="tx1"/>
        </a:solidFill>
        <a:latin typeface="+mn-lt"/>
        <a:ea typeface="+mn-ea"/>
        <a:cs typeface="+mn-cs"/>
      </a:defRPr>
    </a:lvl1pPr>
    <a:lvl2pPr marL="457168" algn="l" defTabSz="457168" rtl="0" eaLnBrk="1" latinLnBrk="0" hangingPunct="1">
      <a:defRPr kumimoji="1" sz="1800" kern="1200">
        <a:solidFill>
          <a:schemeClr val="tx1"/>
        </a:solidFill>
        <a:latin typeface="+mn-lt"/>
        <a:ea typeface="+mn-ea"/>
        <a:cs typeface="+mn-cs"/>
      </a:defRPr>
    </a:lvl2pPr>
    <a:lvl3pPr marL="914336" algn="l" defTabSz="457168" rtl="0" eaLnBrk="1" latinLnBrk="0" hangingPunct="1">
      <a:defRPr kumimoji="1" sz="1800" kern="1200">
        <a:solidFill>
          <a:schemeClr val="tx1"/>
        </a:solidFill>
        <a:latin typeface="+mn-lt"/>
        <a:ea typeface="+mn-ea"/>
        <a:cs typeface="+mn-cs"/>
      </a:defRPr>
    </a:lvl3pPr>
    <a:lvl4pPr marL="1371503" algn="l" defTabSz="457168" rtl="0" eaLnBrk="1" latinLnBrk="0" hangingPunct="1">
      <a:defRPr kumimoji="1" sz="1800" kern="1200">
        <a:solidFill>
          <a:schemeClr val="tx1"/>
        </a:solidFill>
        <a:latin typeface="+mn-lt"/>
        <a:ea typeface="+mn-ea"/>
        <a:cs typeface="+mn-cs"/>
      </a:defRPr>
    </a:lvl4pPr>
    <a:lvl5pPr marL="1828671" algn="l" defTabSz="457168" rtl="0" eaLnBrk="1" latinLnBrk="0" hangingPunct="1">
      <a:defRPr kumimoji="1" sz="1800" kern="1200">
        <a:solidFill>
          <a:schemeClr val="tx1"/>
        </a:solidFill>
        <a:latin typeface="+mn-lt"/>
        <a:ea typeface="+mn-ea"/>
        <a:cs typeface="+mn-cs"/>
      </a:defRPr>
    </a:lvl5pPr>
    <a:lvl6pPr marL="2285839" algn="l" defTabSz="457168" rtl="0" eaLnBrk="1" latinLnBrk="0" hangingPunct="1">
      <a:defRPr kumimoji="1" sz="1800" kern="1200">
        <a:solidFill>
          <a:schemeClr val="tx1"/>
        </a:solidFill>
        <a:latin typeface="+mn-lt"/>
        <a:ea typeface="+mn-ea"/>
        <a:cs typeface="+mn-cs"/>
      </a:defRPr>
    </a:lvl6pPr>
    <a:lvl7pPr marL="2743007" algn="l" defTabSz="457168" rtl="0" eaLnBrk="1" latinLnBrk="0" hangingPunct="1">
      <a:defRPr kumimoji="1" sz="1800" kern="1200">
        <a:solidFill>
          <a:schemeClr val="tx1"/>
        </a:solidFill>
        <a:latin typeface="+mn-lt"/>
        <a:ea typeface="+mn-ea"/>
        <a:cs typeface="+mn-cs"/>
      </a:defRPr>
    </a:lvl7pPr>
    <a:lvl8pPr marL="3200175" algn="l" defTabSz="457168" rtl="0" eaLnBrk="1" latinLnBrk="0" hangingPunct="1">
      <a:defRPr kumimoji="1" sz="1800" kern="1200">
        <a:solidFill>
          <a:schemeClr val="tx1"/>
        </a:solidFill>
        <a:latin typeface="+mn-lt"/>
        <a:ea typeface="+mn-ea"/>
        <a:cs typeface="+mn-cs"/>
      </a:defRPr>
    </a:lvl8pPr>
    <a:lvl9pPr marL="3657343" algn="l" defTabSz="457168"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clrMode="bw" frameSlides="1"/>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65"/>
    <p:restoredTop sz="61496"/>
  </p:normalViewPr>
  <p:slideViewPr>
    <p:cSldViewPr snapToGrid="0" snapToObjects="1">
      <p:cViewPr varScale="1">
        <p:scale>
          <a:sx n="50" d="100"/>
          <a:sy n="50" d="100"/>
        </p:scale>
        <p:origin x="1888" y="16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handoutMaster" Target="handoutMasters/handoutMaster1.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kumimoji="1" lang="pl-PL" altLang="ja-JP" smtClean="0"/>
              <a:t>AATJ in San Diego  3/21/2013   Kazumi Hatasa </a:t>
            </a:r>
            <a:endParaRPr kumimoji="1" lang="ja-JP" alt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endParaRPr kumimoji="1" lang="ja-JP" alt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7D250C-9B59-1F40-8256-8257B1C2C9EC}" type="slidenum">
              <a:rPr kumimoji="1" lang="ja-JP" altLang="en-US" smtClean="0"/>
              <a:t>‹#›</a:t>
            </a:fld>
            <a:endParaRPr kumimoji="1" lang="ja-JP" altLang="en-US"/>
          </a:p>
        </p:txBody>
      </p:sp>
    </p:spTree>
    <p:extLst>
      <p:ext uri="{BB962C8B-B14F-4D97-AF65-F5344CB8AC3E}">
        <p14:creationId xmlns:p14="http://schemas.microsoft.com/office/powerpoint/2010/main" val="1979428178"/>
      </p:ext>
    </p:extLst>
  </p:cSld>
  <p:clrMap bg1="lt1" tx1="dk1" bg2="lt2" tx2="dk2" accent1="accent1" accent2="accent2" accent3="accent3" accent4="accent4" accent5="accent5" accent6="accent6" hlink="hlink" folHlink="folHlink"/>
  <p:hf sldNum="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kumimoji="1" lang="pl-PL" altLang="ja-JP" smtClean="0"/>
              <a:t>AATJ in San Diego  3/21/2013   Kazumi Hatasa </a:t>
            </a:r>
            <a:endParaRPr kumimoji="1" lang="ja-JP" alt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endParaRPr kumimoji="1" lang="ja-JP" alt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en-US" altLang="ja-JP" smtClean="0"/>
              <a:t>Click to edit Master text styles</a:t>
            </a:r>
          </a:p>
          <a:p>
            <a:pPr lvl="1"/>
            <a:r>
              <a:rPr kumimoji="1" lang="en-US" altLang="ja-JP" smtClean="0"/>
              <a:t>Second level</a:t>
            </a:r>
          </a:p>
          <a:p>
            <a:pPr lvl="2"/>
            <a:r>
              <a:rPr kumimoji="1" lang="en-US" altLang="ja-JP" smtClean="0"/>
              <a:t>Third level</a:t>
            </a:r>
          </a:p>
          <a:p>
            <a:pPr lvl="3"/>
            <a:r>
              <a:rPr kumimoji="1" lang="en-US" altLang="ja-JP" smtClean="0"/>
              <a:t>Fourth level</a:t>
            </a:r>
          </a:p>
          <a:p>
            <a:pPr lvl="4"/>
            <a:r>
              <a:rPr kumimoji="1" lang="en-US" altLang="ja-JP" smtClean="0"/>
              <a:t>Fifth level</a:t>
            </a:r>
            <a:endParaRPr kumimoji="1" lang="ja-JP" alt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7EF9D6-E011-5B42-8DDA-40155FAA58D8}" type="slidenum">
              <a:rPr kumimoji="1" lang="ja-JP" altLang="en-US" smtClean="0"/>
              <a:t>‹#›</a:t>
            </a:fld>
            <a:endParaRPr kumimoji="1" lang="ja-JP" altLang="en-US"/>
          </a:p>
        </p:txBody>
      </p:sp>
    </p:spTree>
    <p:extLst>
      <p:ext uri="{BB962C8B-B14F-4D97-AF65-F5344CB8AC3E}">
        <p14:creationId xmlns:p14="http://schemas.microsoft.com/office/powerpoint/2010/main" val="3710750733"/>
      </p:ext>
    </p:extLst>
  </p:cSld>
  <p:clrMap bg1="lt1" tx1="dk1" bg2="lt2" tx2="dk2" accent1="accent1" accent2="accent2" accent3="accent3" accent4="accent4" accent5="accent5" accent6="accent6" hlink="hlink" folHlink="folHlink"/>
  <p:hf sldNum="0" ftr="0"/>
  <p:notesStyle>
    <a:lvl1pPr marL="0" algn="l" defTabSz="457168" rtl="0" eaLnBrk="1" latinLnBrk="0" hangingPunct="1">
      <a:defRPr kumimoji="1" sz="1200" kern="1200">
        <a:solidFill>
          <a:schemeClr val="tx1"/>
        </a:solidFill>
        <a:latin typeface="+mn-lt"/>
        <a:ea typeface="+mn-ea"/>
        <a:cs typeface="+mn-cs"/>
      </a:defRPr>
    </a:lvl1pPr>
    <a:lvl2pPr marL="457168" algn="l" defTabSz="457168" rtl="0" eaLnBrk="1" latinLnBrk="0" hangingPunct="1">
      <a:defRPr kumimoji="1" sz="1200" kern="1200">
        <a:solidFill>
          <a:schemeClr val="tx1"/>
        </a:solidFill>
        <a:latin typeface="+mn-lt"/>
        <a:ea typeface="+mn-ea"/>
        <a:cs typeface="+mn-cs"/>
      </a:defRPr>
    </a:lvl2pPr>
    <a:lvl3pPr marL="914336" algn="l" defTabSz="457168" rtl="0" eaLnBrk="1" latinLnBrk="0" hangingPunct="1">
      <a:defRPr kumimoji="1" sz="1200" kern="1200">
        <a:solidFill>
          <a:schemeClr val="tx1"/>
        </a:solidFill>
        <a:latin typeface="+mn-lt"/>
        <a:ea typeface="+mn-ea"/>
        <a:cs typeface="+mn-cs"/>
      </a:defRPr>
    </a:lvl3pPr>
    <a:lvl4pPr marL="1371503" algn="l" defTabSz="457168" rtl="0" eaLnBrk="1" latinLnBrk="0" hangingPunct="1">
      <a:defRPr kumimoji="1" sz="1200" kern="1200">
        <a:solidFill>
          <a:schemeClr val="tx1"/>
        </a:solidFill>
        <a:latin typeface="+mn-lt"/>
        <a:ea typeface="+mn-ea"/>
        <a:cs typeface="+mn-cs"/>
      </a:defRPr>
    </a:lvl4pPr>
    <a:lvl5pPr marL="1828671" algn="l" defTabSz="457168" rtl="0" eaLnBrk="1" latinLnBrk="0" hangingPunct="1">
      <a:defRPr kumimoji="1" sz="1200" kern="1200">
        <a:solidFill>
          <a:schemeClr val="tx1"/>
        </a:solidFill>
        <a:latin typeface="+mn-lt"/>
        <a:ea typeface="+mn-ea"/>
        <a:cs typeface="+mn-cs"/>
      </a:defRPr>
    </a:lvl5pPr>
    <a:lvl6pPr marL="2285839" algn="l" defTabSz="457168" rtl="0" eaLnBrk="1" latinLnBrk="0" hangingPunct="1">
      <a:defRPr kumimoji="1" sz="1200" kern="1200">
        <a:solidFill>
          <a:schemeClr val="tx1"/>
        </a:solidFill>
        <a:latin typeface="+mn-lt"/>
        <a:ea typeface="+mn-ea"/>
        <a:cs typeface="+mn-cs"/>
      </a:defRPr>
    </a:lvl6pPr>
    <a:lvl7pPr marL="2743007" algn="l" defTabSz="457168" rtl="0" eaLnBrk="1" latinLnBrk="0" hangingPunct="1">
      <a:defRPr kumimoji="1" sz="1200" kern="1200">
        <a:solidFill>
          <a:schemeClr val="tx1"/>
        </a:solidFill>
        <a:latin typeface="+mn-lt"/>
        <a:ea typeface="+mn-ea"/>
        <a:cs typeface="+mn-cs"/>
      </a:defRPr>
    </a:lvl7pPr>
    <a:lvl8pPr marL="3200175" algn="l" defTabSz="457168" rtl="0" eaLnBrk="1" latinLnBrk="0" hangingPunct="1">
      <a:defRPr kumimoji="1" sz="1200" kern="1200">
        <a:solidFill>
          <a:schemeClr val="tx1"/>
        </a:solidFill>
        <a:latin typeface="+mn-lt"/>
        <a:ea typeface="+mn-ea"/>
        <a:cs typeface="+mn-cs"/>
      </a:defRPr>
    </a:lvl8pPr>
    <a:lvl9pPr marL="3657343" algn="l" defTabSz="457168"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kumimoji="1" lang="ja-JP" altLang="en-US"/>
          </a:p>
        </p:txBody>
      </p:sp>
      <p:sp>
        <p:nvSpPr>
          <p:cNvPr id="6" name="Header Placeholder 5"/>
          <p:cNvSpPr>
            <a:spLocks noGrp="1"/>
          </p:cNvSpPr>
          <p:nvPr>
            <p:ph type="hdr" sz="quarter" idx="10"/>
          </p:nvPr>
        </p:nvSpPr>
        <p:spPr/>
        <p:txBody>
          <a:bodyPr/>
          <a:lstStyle/>
          <a:p>
            <a:r>
              <a:rPr kumimoji="1" lang="pl-PL" altLang="ja-JP" smtClean="0"/>
              <a:t>AATJ in San Diego  3/21/2013   Kazumi Hatasa </a:t>
            </a:r>
            <a:endParaRPr kumimoji="1" lang="ja-JP" altLang="en-US"/>
          </a:p>
        </p:txBody>
      </p:sp>
      <p:sp>
        <p:nvSpPr>
          <p:cNvPr id="7" name="Date Placeholder 6"/>
          <p:cNvSpPr>
            <a:spLocks noGrp="1"/>
          </p:cNvSpPr>
          <p:nvPr>
            <p:ph type="dt" idx="11"/>
          </p:nvPr>
        </p:nvSpPr>
        <p:spPr/>
        <p:txBody>
          <a:bodyPr/>
          <a:lstStyle/>
          <a:p>
            <a:endParaRPr kumimoji="1" lang="ja-JP" altLang="en-US"/>
          </a:p>
        </p:txBody>
      </p:sp>
    </p:spTree>
    <p:extLst>
      <p:ext uri="{BB962C8B-B14F-4D97-AF65-F5344CB8AC3E}">
        <p14:creationId xmlns:p14="http://schemas.microsoft.com/office/powerpoint/2010/main" val="2649366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 </a:t>
            </a:r>
            <a:r>
              <a:rPr lang="ja-JP" altLang="en-US" dirty="0" smtClean="0"/>
              <a:t>このアクティビティは試験終了後のファンアクティビティとして行われ、成績とは関係なかった。学生は「</a:t>
            </a:r>
            <a:r>
              <a:rPr lang="en-US" altLang="ja-JP" dirty="0" smtClean="0"/>
              <a:t>fun</a:t>
            </a:r>
            <a:r>
              <a:rPr lang="ja-JP" altLang="en-US" dirty="0" smtClean="0"/>
              <a:t>」という反応はしてくれた。</a:t>
            </a:r>
            <a:endParaRPr lang="en-US" altLang="ja-JP" dirty="0" smtClean="0"/>
          </a:p>
          <a:p>
            <a:r>
              <a:rPr lang="en-US" dirty="0" smtClean="0"/>
              <a:t>2</a:t>
            </a:r>
            <a:r>
              <a:rPr lang="en-US" baseline="0" dirty="0" smtClean="0"/>
              <a:t> </a:t>
            </a:r>
            <a:r>
              <a:rPr lang="ja-JP" altLang="en-US" baseline="0" dirty="0" smtClean="0"/>
              <a:t>全部で</a:t>
            </a:r>
            <a:r>
              <a:rPr lang="en-US" altLang="ja-JP" baseline="0" dirty="0" smtClean="0"/>
              <a:t>16</a:t>
            </a:r>
            <a:r>
              <a:rPr lang="ja-JP" altLang="en-US" baseline="0" dirty="0" smtClean="0"/>
              <a:t>のタスクが組み込まれたアクティビティであったら、そのうち、レストランのシミュレーションがもっとも好評だった。また、フルネームを見つけるタスクも好評だった。</a:t>
            </a:r>
            <a:endParaRPr lang="en-US" altLang="ja-JP" baseline="0" dirty="0" smtClean="0"/>
          </a:p>
          <a:p>
            <a:endParaRPr lang="en-US" dirty="0"/>
          </a:p>
        </p:txBody>
      </p:sp>
      <p:sp>
        <p:nvSpPr>
          <p:cNvPr id="4" name="Header Placeholder 3"/>
          <p:cNvSpPr>
            <a:spLocks noGrp="1"/>
          </p:cNvSpPr>
          <p:nvPr>
            <p:ph type="hdr" sz="quarter" idx="10"/>
          </p:nvPr>
        </p:nvSpPr>
        <p:spPr/>
        <p:txBody>
          <a:bodyPr/>
          <a:lstStyle/>
          <a:p>
            <a:r>
              <a:rPr kumimoji="1" lang="pl-PL" altLang="ja-JP" smtClean="0"/>
              <a:t>AATJ in San Diego  3/21/2013   Kazumi Hatasa </a:t>
            </a:r>
            <a:endParaRPr kumimoji="1" lang="ja-JP" altLang="en-US"/>
          </a:p>
        </p:txBody>
      </p:sp>
      <p:sp>
        <p:nvSpPr>
          <p:cNvPr id="5" name="Date Placeholder 4"/>
          <p:cNvSpPr>
            <a:spLocks noGrp="1"/>
          </p:cNvSpPr>
          <p:nvPr>
            <p:ph type="dt" idx="11"/>
          </p:nvPr>
        </p:nvSpPr>
        <p:spPr/>
        <p:txBody>
          <a:bodyPr/>
          <a:lstStyle/>
          <a:p>
            <a:endParaRPr kumimoji="1" lang="ja-JP" altLang="en-US"/>
          </a:p>
        </p:txBody>
      </p:sp>
    </p:spTree>
    <p:extLst>
      <p:ext uri="{BB962C8B-B14F-4D97-AF65-F5344CB8AC3E}">
        <p14:creationId xmlns:p14="http://schemas.microsoft.com/office/powerpoint/2010/main" val="842629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３　技術的な問題点は主にプログラミングに起因したものだった。このプログラムはこれまでの中で最も複雑な構造を持ったものであった。</a:t>
            </a:r>
            <a:endParaRPr lang="en-US" altLang="ja-JP" dirty="0" smtClean="0"/>
          </a:p>
          <a:p>
            <a:endParaRPr lang="en-US" dirty="0" smtClean="0"/>
          </a:p>
          <a:p>
            <a:r>
              <a:rPr lang="ja-JP" altLang="en-US" dirty="0" smtClean="0"/>
              <a:t>４　学生がこのゲームを作るのは大変だったでしょうという評価をしてくれたのが、とてもミドルベリー的で教員達は報われたという感触があったようだ。</a:t>
            </a:r>
            <a:endParaRPr lang="en-US" dirty="0" smtClean="0"/>
          </a:p>
        </p:txBody>
      </p:sp>
      <p:sp>
        <p:nvSpPr>
          <p:cNvPr id="4" name="Header Placeholder 3"/>
          <p:cNvSpPr>
            <a:spLocks noGrp="1"/>
          </p:cNvSpPr>
          <p:nvPr>
            <p:ph type="hdr" sz="quarter" idx="10"/>
          </p:nvPr>
        </p:nvSpPr>
        <p:spPr/>
        <p:txBody>
          <a:bodyPr/>
          <a:lstStyle/>
          <a:p>
            <a:r>
              <a:rPr kumimoji="1" lang="pl-PL" altLang="ja-JP" smtClean="0"/>
              <a:t>AATJ in San Diego  3/21/2013   Kazumi Hatasa </a:t>
            </a:r>
            <a:endParaRPr kumimoji="1" lang="ja-JP" altLang="en-US"/>
          </a:p>
        </p:txBody>
      </p:sp>
      <p:sp>
        <p:nvSpPr>
          <p:cNvPr id="5" name="Date Placeholder 4"/>
          <p:cNvSpPr>
            <a:spLocks noGrp="1"/>
          </p:cNvSpPr>
          <p:nvPr>
            <p:ph type="dt" idx="11"/>
          </p:nvPr>
        </p:nvSpPr>
        <p:spPr/>
        <p:txBody>
          <a:bodyPr/>
          <a:lstStyle/>
          <a:p>
            <a:endParaRPr kumimoji="1" lang="ja-JP" altLang="en-US"/>
          </a:p>
        </p:txBody>
      </p:sp>
    </p:spTree>
    <p:extLst>
      <p:ext uri="{BB962C8B-B14F-4D97-AF65-F5344CB8AC3E}">
        <p14:creationId xmlns:p14="http://schemas.microsoft.com/office/powerpoint/2010/main" val="965756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１　学生たちの反応はそれほど芳しいものではなかった。カリキュラムが忙しくなった時期での実践だったことが影響しているだろう。</a:t>
            </a:r>
            <a:endParaRPr lang="en-US" altLang="ja-JP" dirty="0" smtClean="0"/>
          </a:p>
          <a:p>
            <a:endParaRPr lang="en-US" dirty="0" smtClean="0"/>
          </a:p>
          <a:p>
            <a:r>
              <a:rPr lang="ja-JP" altLang="en-US" dirty="0" smtClean="0"/>
              <a:t>２　文法の復習になったという意見が見られた。「新しい文法を使って」という指示に対しては、賛否両方の意見が見られた。</a:t>
            </a:r>
            <a:endParaRPr lang="en-US" altLang="ja-JP" dirty="0" smtClean="0"/>
          </a:p>
          <a:p>
            <a:endParaRPr lang="en-US" dirty="0"/>
          </a:p>
        </p:txBody>
      </p:sp>
      <p:sp>
        <p:nvSpPr>
          <p:cNvPr id="4" name="Header Placeholder 3"/>
          <p:cNvSpPr>
            <a:spLocks noGrp="1"/>
          </p:cNvSpPr>
          <p:nvPr>
            <p:ph type="hdr" sz="quarter" idx="10"/>
          </p:nvPr>
        </p:nvSpPr>
        <p:spPr/>
        <p:txBody>
          <a:bodyPr/>
          <a:lstStyle/>
          <a:p>
            <a:r>
              <a:rPr kumimoji="1" lang="pl-PL" altLang="ja-JP" smtClean="0"/>
              <a:t>AATJ in San Diego  3/21/2013   Kazumi Hatasa </a:t>
            </a:r>
            <a:endParaRPr kumimoji="1" lang="ja-JP" altLang="en-US"/>
          </a:p>
        </p:txBody>
      </p:sp>
      <p:sp>
        <p:nvSpPr>
          <p:cNvPr id="5" name="Date Placeholder 4"/>
          <p:cNvSpPr>
            <a:spLocks noGrp="1"/>
          </p:cNvSpPr>
          <p:nvPr>
            <p:ph type="dt" idx="11"/>
          </p:nvPr>
        </p:nvSpPr>
        <p:spPr/>
        <p:txBody>
          <a:bodyPr/>
          <a:lstStyle/>
          <a:p>
            <a:endParaRPr kumimoji="1" lang="ja-JP" altLang="en-US"/>
          </a:p>
        </p:txBody>
      </p:sp>
    </p:spTree>
    <p:extLst>
      <p:ext uri="{BB962C8B-B14F-4D97-AF65-F5344CB8AC3E}">
        <p14:creationId xmlns:p14="http://schemas.microsoft.com/office/powerpoint/2010/main" val="895705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３　以前の学生達が作った同様のものがあったらよかったという意見が見られた。今年の地図は来年使ってみる予定である。</a:t>
            </a:r>
            <a:endParaRPr lang="en-US" altLang="ja-JP" dirty="0" smtClean="0"/>
          </a:p>
          <a:p>
            <a:endParaRPr lang="en-US" dirty="0" smtClean="0"/>
          </a:p>
          <a:p>
            <a:r>
              <a:rPr lang="ja-JP" altLang="en-US" dirty="0" smtClean="0"/>
              <a:t>４　</a:t>
            </a:r>
            <a:r>
              <a:rPr lang="en-US" altLang="ja-JP" dirty="0" smtClean="0"/>
              <a:t>ARIS</a:t>
            </a:r>
            <a:r>
              <a:rPr lang="ja-JP" altLang="en-US" dirty="0" smtClean="0"/>
              <a:t>でゲームを行うことの技術的な問題は見られなかった。</a:t>
            </a:r>
            <a:endParaRPr lang="en-US" altLang="ja-JP" dirty="0" smtClean="0"/>
          </a:p>
          <a:p>
            <a:endParaRPr lang="en-US" dirty="0" smtClean="0"/>
          </a:p>
          <a:p>
            <a:r>
              <a:rPr lang="ja-JP" altLang="en-US" dirty="0" smtClean="0"/>
              <a:t>５　作文の協働作業への反応は賛否見られた。</a:t>
            </a:r>
            <a:endParaRPr lang="en-US" dirty="0"/>
          </a:p>
        </p:txBody>
      </p:sp>
      <p:sp>
        <p:nvSpPr>
          <p:cNvPr id="4" name="Header Placeholder 3"/>
          <p:cNvSpPr>
            <a:spLocks noGrp="1"/>
          </p:cNvSpPr>
          <p:nvPr>
            <p:ph type="hdr" sz="quarter" idx="10"/>
          </p:nvPr>
        </p:nvSpPr>
        <p:spPr/>
        <p:txBody>
          <a:bodyPr/>
          <a:lstStyle/>
          <a:p>
            <a:r>
              <a:rPr kumimoji="1" lang="pl-PL" altLang="ja-JP" smtClean="0"/>
              <a:t>AATJ in San Diego  3/21/2013   Kazumi Hatasa </a:t>
            </a:r>
            <a:endParaRPr kumimoji="1" lang="ja-JP" altLang="en-US"/>
          </a:p>
        </p:txBody>
      </p:sp>
      <p:sp>
        <p:nvSpPr>
          <p:cNvPr id="5" name="Date Placeholder 4"/>
          <p:cNvSpPr>
            <a:spLocks noGrp="1"/>
          </p:cNvSpPr>
          <p:nvPr>
            <p:ph type="dt" idx="11"/>
          </p:nvPr>
        </p:nvSpPr>
        <p:spPr/>
        <p:txBody>
          <a:bodyPr/>
          <a:lstStyle/>
          <a:p>
            <a:endParaRPr kumimoji="1" lang="ja-JP" altLang="en-US"/>
          </a:p>
        </p:txBody>
      </p:sp>
    </p:spTree>
    <p:extLst>
      <p:ext uri="{BB962C8B-B14F-4D97-AF65-F5344CB8AC3E}">
        <p14:creationId xmlns:p14="http://schemas.microsoft.com/office/powerpoint/2010/main" val="7395244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ARIS</a:t>
            </a:r>
            <a:r>
              <a:rPr lang="ja-JP" altLang="en-US" dirty="0" smtClean="0"/>
              <a:t>の技術的な問題はなかった。</a:t>
            </a:r>
            <a:endParaRPr lang="en-US" altLang="ja-JP" dirty="0" smtClean="0"/>
          </a:p>
          <a:p>
            <a:endParaRPr lang="en-US" dirty="0" smtClean="0"/>
          </a:p>
          <a:p>
            <a:r>
              <a:rPr lang="en-US" dirty="0" smtClean="0"/>
              <a:t>ARIS</a:t>
            </a:r>
            <a:r>
              <a:rPr lang="ja-JP" altLang="en-US" dirty="0" smtClean="0"/>
              <a:t>は面白いと感じていたが、役に立つかという部分では定かではない。</a:t>
            </a:r>
            <a:endParaRPr lang="en-US" altLang="ja-JP" dirty="0" smtClean="0"/>
          </a:p>
          <a:p>
            <a:endParaRPr lang="en-US" dirty="0" smtClean="0"/>
          </a:p>
          <a:p>
            <a:r>
              <a:rPr lang="ja-JP" altLang="en-US" dirty="0" smtClean="0"/>
              <a:t>授業内で使いたいという意見があった。</a:t>
            </a:r>
            <a:endParaRPr lang="en-US" dirty="0" smtClean="0"/>
          </a:p>
        </p:txBody>
      </p:sp>
      <p:sp>
        <p:nvSpPr>
          <p:cNvPr id="4" name="Header Placeholder 3"/>
          <p:cNvSpPr>
            <a:spLocks noGrp="1"/>
          </p:cNvSpPr>
          <p:nvPr>
            <p:ph type="hdr" sz="quarter" idx="10"/>
          </p:nvPr>
        </p:nvSpPr>
        <p:spPr/>
        <p:txBody>
          <a:bodyPr/>
          <a:lstStyle/>
          <a:p>
            <a:r>
              <a:rPr kumimoji="1" lang="pl-PL" altLang="ja-JP" smtClean="0"/>
              <a:t>AATJ in San Diego  3/21/2013   Kazumi Hatasa </a:t>
            </a:r>
            <a:endParaRPr kumimoji="1" lang="ja-JP" altLang="en-US"/>
          </a:p>
        </p:txBody>
      </p:sp>
      <p:sp>
        <p:nvSpPr>
          <p:cNvPr id="5" name="Date Placeholder 4"/>
          <p:cNvSpPr>
            <a:spLocks noGrp="1"/>
          </p:cNvSpPr>
          <p:nvPr>
            <p:ph type="dt" idx="11"/>
          </p:nvPr>
        </p:nvSpPr>
        <p:spPr/>
        <p:txBody>
          <a:bodyPr/>
          <a:lstStyle/>
          <a:p>
            <a:endParaRPr kumimoji="1" lang="ja-JP" altLang="en-US"/>
          </a:p>
        </p:txBody>
      </p:sp>
    </p:spTree>
    <p:extLst>
      <p:ext uri="{BB962C8B-B14F-4D97-AF65-F5344CB8AC3E}">
        <p14:creationId xmlns:p14="http://schemas.microsoft.com/office/powerpoint/2010/main" val="1071563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ja-JP" altLang="en-US" dirty="0" smtClean="0"/>
              <a:t>４　著者に関連した日本の地名や場所を学習できた。</a:t>
            </a:r>
            <a:endParaRPr lang="en-US" altLang="ja-JP" dirty="0" smtClean="0"/>
          </a:p>
          <a:p>
            <a:endParaRPr lang="en-US" dirty="0" smtClean="0"/>
          </a:p>
          <a:p>
            <a:r>
              <a:rPr lang="ja-JP" altLang="en-US" dirty="0" smtClean="0"/>
              <a:t>５　このテクノロジーの使用に関する反応はどちらとも言えない。</a:t>
            </a:r>
            <a:endParaRPr lang="en-US" altLang="ja-JP" dirty="0" smtClean="0"/>
          </a:p>
          <a:p>
            <a:endParaRPr lang="en-US" dirty="0" smtClean="0"/>
          </a:p>
          <a:p>
            <a:r>
              <a:rPr lang="ja-JP" altLang="en-US" dirty="0" smtClean="0"/>
              <a:t>６　アンドロイド用のアプリの必要性、バグ、インターフェイスの改善などの指摘があった。</a:t>
            </a:r>
            <a:endParaRPr lang="en-US" dirty="0"/>
          </a:p>
        </p:txBody>
      </p:sp>
      <p:sp>
        <p:nvSpPr>
          <p:cNvPr id="4" name="Header Placeholder 3"/>
          <p:cNvSpPr>
            <a:spLocks noGrp="1"/>
          </p:cNvSpPr>
          <p:nvPr>
            <p:ph type="hdr" sz="quarter" idx="10"/>
          </p:nvPr>
        </p:nvSpPr>
        <p:spPr/>
        <p:txBody>
          <a:bodyPr/>
          <a:lstStyle/>
          <a:p>
            <a:r>
              <a:rPr kumimoji="1" lang="pl-PL" altLang="ja-JP" smtClean="0"/>
              <a:t>AATJ in San Diego  3/21/2013   Kazumi Hatasa </a:t>
            </a:r>
            <a:endParaRPr kumimoji="1" lang="ja-JP" altLang="en-US"/>
          </a:p>
        </p:txBody>
      </p:sp>
      <p:sp>
        <p:nvSpPr>
          <p:cNvPr id="5" name="Date Placeholder 4"/>
          <p:cNvSpPr>
            <a:spLocks noGrp="1"/>
          </p:cNvSpPr>
          <p:nvPr>
            <p:ph type="dt" idx="11"/>
          </p:nvPr>
        </p:nvSpPr>
        <p:spPr/>
        <p:txBody>
          <a:bodyPr/>
          <a:lstStyle/>
          <a:p>
            <a:endParaRPr kumimoji="1" lang="ja-JP" altLang="en-US"/>
          </a:p>
        </p:txBody>
      </p:sp>
    </p:spTree>
    <p:extLst>
      <p:ext uri="{BB962C8B-B14F-4D97-AF65-F5344CB8AC3E}">
        <p14:creationId xmlns:p14="http://schemas.microsoft.com/office/powerpoint/2010/main" val="9884325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kumimoji="1" lang="pl-PL" altLang="ja-JP" smtClean="0"/>
              <a:t>AATJ in San Diego  3/21/2013   Kazumi Hatasa </a:t>
            </a:r>
            <a:endParaRPr kumimoji="1" lang="ja-JP" altLang="en-US"/>
          </a:p>
        </p:txBody>
      </p:sp>
      <p:sp>
        <p:nvSpPr>
          <p:cNvPr id="5" name="Date Placeholder 4"/>
          <p:cNvSpPr>
            <a:spLocks noGrp="1"/>
          </p:cNvSpPr>
          <p:nvPr>
            <p:ph type="dt" idx="11"/>
          </p:nvPr>
        </p:nvSpPr>
        <p:spPr/>
        <p:txBody>
          <a:bodyPr/>
          <a:lstStyle/>
          <a:p>
            <a:endParaRPr kumimoji="1" lang="ja-JP" altLang="en-US"/>
          </a:p>
        </p:txBody>
      </p:sp>
    </p:spTree>
    <p:extLst>
      <p:ext uri="{BB962C8B-B14F-4D97-AF65-F5344CB8AC3E}">
        <p14:creationId xmlns:p14="http://schemas.microsoft.com/office/powerpoint/2010/main" val="3211175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kumimoji="1" lang="pl-PL" altLang="ja-JP" smtClean="0"/>
              <a:t>AATJ in San Diego  3/21/2013   Kazumi Hatasa </a:t>
            </a:r>
            <a:endParaRPr kumimoji="1" lang="ja-JP" altLang="en-US"/>
          </a:p>
        </p:txBody>
      </p:sp>
      <p:sp>
        <p:nvSpPr>
          <p:cNvPr id="5" name="Date Placeholder 4"/>
          <p:cNvSpPr>
            <a:spLocks noGrp="1"/>
          </p:cNvSpPr>
          <p:nvPr>
            <p:ph type="dt" idx="11"/>
          </p:nvPr>
        </p:nvSpPr>
        <p:spPr/>
        <p:txBody>
          <a:bodyPr/>
          <a:lstStyle/>
          <a:p>
            <a:endParaRPr kumimoji="1" lang="ja-JP" altLang="en-US"/>
          </a:p>
        </p:txBody>
      </p:sp>
    </p:spTree>
    <p:extLst>
      <p:ext uri="{BB962C8B-B14F-4D97-AF65-F5344CB8AC3E}">
        <p14:creationId xmlns:p14="http://schemas.microsoft.com/office/powerpoint/2010/main" val="18898736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6.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Overlay-TitleSlide.png"/>
          <p:cNvPicPr>
            <a:picLocks noChangeAspect="1"/>
          </p:cNvPicPr>
          <p:nvPr/>
        </p:nvPicPr>
        <p:blipFill>
          <a:blip r:embed="rId2"/>
          <a:stretch>
            <a:fillRect/>
          </a:stretch>
        </p:blipFill>
        <p:spPr>
          <a:xfrm>
            <a:off x="158368" y="187452"/>
            <a:ext cx="8827266" cy="6483096"/>
          </a:xfrm>
          <a:prstGeom prst="rect">
            <a:avLst/>
          </a:prstGeom>
        </p:spPr>
      </p:pic>
      <p:sp>
        <p:nvSpPr>
          <p:cNvPr id="6" name="Slide Number Placeholder 5"/>
          <p:cNvSpPr>
            <a:spLocks noGrp="1"/>
          </p:cNvSpPr>
          <p:nvPr>
            <p:ph type="sldNum" sz="quarter" idx="12"/>
          </p:nvPr>
        </p:nvSpPr>
        <p:spPr/>
        <p:txBody>
          <a:bodyPr/>
          <a:lstStyle/>
          <a:p>
            <a:fld id="{227696E0-115B-E045-9060-9018FDFE3285}" type="slidenum">
              <a:rPr kumimoji="1" lang="ja-JP" altLang="en-US" smtClean="0"/>
              <a:t>‹#›</a:t>
            </a:fld>
            <a:endParaRPr kumimoji="1" lang="ja-JP" altLang="en-US"/>
          </a:p>
        </p:txBody>
      </p:sp>
      <p:sp>
        <p:nvSpPr>
          <p:cNvPr id="2" name="Title 1"/>
          <p:cNvSpPr>
            <a:spLocks noGrp="1"/>
          </p:cNvSpPr>
          <p:nvPr>
            <p:ph type="ctrTitle"/>
          </p:nvPr>
        </p:nvSpPr>
        <p:spPr>
          <a:xfrm>
            <a:off x="1600201" y="2492376"/>
            <a:ext cx="6762749" cy="1470025"/>
          </a:xfrm>
        </p:spPr>
        <p:txBody>
          <a:bodyPr/>
          <a:lstStyle>
            <a:lvl1pPr algn="r">
              <a:defRPr sz="4400"/>
            </a:lvl1pPr>
          </a:lstStyle>
          <a:p>
            <a:r>
              <a:rPr lang="en-US" altLang="ja-JP" smtClean="0"/>
              <a:t>Click to edit Master title style</a:t>
            </a:r>
            <a:endParaRPr/>
          </a:p>
        </p:txBody>
      </p:sp>
      <p:sp>
        <p:nvSpPr>
          <p:cNvPr id="3" name="Subtitle 2"/>
          <p:cNvSpPr>
            <a:spLocks noGrp="1"/>
          </p:cNvSpPr>
          <p:nvPr>
            <p:ph type="subTitle" idx="1"/>
          </p:nvPr>
        </p:nvSpPr>
        <p:spPr>
          <a:xfrm>
            <a:off x="1600202" y="3966882"/>
            <a:ext cx="6762749" cy="1752600"/>
          </a:xfrm>
        </p:spPr>
        <p:txBody>
          <a:bodyPr>
            <a:normAutofit/>
          </a:bodyPr>
          <a:lstStyle>
            <a:lvl1pPr marL="0" indent="0" algn="r">
              <a:spcBef>
                <a:spcPts val="600"/>
              </a:spcBef>
              <a:buNone/>
              <a:defRPr sz="1800">
                <a:solidFill>
                  <a:schemeClr val="bg1"/>
                </a:solidFill>
              </a:defRPr>
            </a:lvl1pPr>
            <a:lvl2pPr marL="457168" indent="0" algn="ctr">
              <a:buNone/>
              <a:defRPr>
                <a:solidFill>
                  <a:schemeClr val="tx1">
                    <a:tint val="75000"/>
                  </a:schemeClr>
                </a:solidFill>
              </a:defRPr>
            </a:lvl2pPr>
            <a:lvl3pPr marL="914336" indent="0" algn="ctr">
              <a:buNone/>
              <a:defRPr>
                <a:solidFill>
                  <a:schemeClr val="tx1">
                    <a:tint val="75000"/>
                  </a:schemeClr>
                </a:solidFill>
              </a:defRPr>
            </a:lvl3pPr>
            <a:lvl4pPr marL="1371503" indent="0" algn="ctr">
              <a:buNone/>
              <a:defRPr>
                <a:solidFill>
                  <a:schemeClr val="tx1">
                    <a:tint val="75000"/>
                  </a:schemeClr>
                </a:solidFill>
              </a:defRPr>
            </a:lvl4pPr>
            <a:lvl5pPr marL="1828671" indent="0" algn="ctr">
              <a:buNone/>
              <a:defRPr>
                <a:solidFill>
                  <a:schemeClr val="tx1">
                    <a:tint val="75000"/>
                  </a:schemeClr>
                </a:solidFill>
              </a:defRPr>
            </a:lvl5pPr>
            <a:lvl6pPr marL="2285839" indent="0" algn="ctr">
              <a:buNone/>
              <a:defRPr>
                <a:solidFill>
                  <a:schemeClr val="tx1">
                    <a:tint val="75000"/>
                  </a:schemeClr>
                </a:solidFill>
              </a:defRPr>
            </a:lvl6pPr>
            <a:lvl7pPr marL="2743007" indent="0" algn="ctr">
              <a:buNone/>
              <a:defRPr>
                <a:solidFill>
                  <a:schemeClr val="tx1">
                    <a:tint val="75000"/>
                  </a:schemeClr>
                </a:solidFill>
              </a:defRPr>
            </a:lvl7pPr>
            <a:lvl8pPr marL="3200175" indent="0" algn="ctr">
              <a:buNone/>
              <a:defRPr>
                <a:solidFill>
                  <a:schemeClr val="tx1">
                    <a:tint val="75000"/>
                  </a:schemeClr>
                </a:solidFill>
              </a:defRPr>
            </a:lvl8pPr>
            <a:lvl9pPr marL="3657343" indent="0" algn="ctr">
              <a:buNone/>
              <a:defRPr>
                <a:solidFill>
                  <a:schemeClr val="tx1">
                    <a:tint val="75000"/>
                  </a:schemeClr>
                </a:solidFill>
              </a:defRPr>
            </a:lvl9pPr>
          </a:lstStyle>
          <a:p>
            <a:r>
              <a:rPr lang="en-US" altLang="ja-JP" smtClean="0"/>
              <a:t>Click to edit Master subtitle style</a:t>
            </a:r>
            <a:endParaRPr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Overlay-ContentSlides.png"/>
          <p:cNvPicPr>
            <a:picLocks noChangeAspect="1"/>
          </p:cNvPicPr>
          <p:nvPr/>
        </p:nvPicPr>
        <p:blipFill>
          <a:blip r:embed="rId2"/>
          <a:stretch>
            <a:fillRect/>
          </a:stretch>
        </p:blipFill>
        <p:spPr>
          <a:xfrm>
            <a:off x="150888" y="186645"/>
            <a:ext cx="8827266" cy="6483096"/>
          </a:xfrm>
          <a:prstGeom prst="rect">
            <a:avLst/>
          </a:prstGeom>
        </p:spPr>
      </p:pic>
      <p:sp>
        <p:nvSpPr>
          <p:cNvPr id="2" name="Date Placeholder 1"/>
          <p:cNvSpPr>
            <a:spLocks noGrp="1"/>
          </p:cNvSpPr>
          <p:nvPr>
            <p:ph type="dt" sz="half" idx="10"/>
          </p:nvPr>
        </p:nvSpPr>
        <p:spPr/>
        <p:txBody>
          <a:bodyPr/>
          <a:lstStyle/>
          <a:p>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227696E0-115B-E045-9060-9018FDFE3285}" type="slidenum">
              <a:rPr kumimoji="1" lang="ja-JP" altLang="en-US" smtClean="0"/>
              <a:t>‹#›</a:t>
            </a:fld>
            <a:endParaRPr kumimoji="1" lang="ja-JP"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9" name="Picture 8" descr="Overlay-ContentCaption.png"/>
          <p:cNvPicPr>
            <a:picLocks noChangeAspect="1"/>
          </p:cNvPicPr>
          <p:nvPr/>
        </p:nvPicPr>
        <p:blipFill>
          <a:blip r:embed="rId2"/>
          <a:stretch>
            <a:fillRect/>
          </a:stretch>
        </p:blipFill>
        <p:spPr>
          <a:xfrm>
            <a:off x="158368" y="187452"/>
            <a:ext cx="8827266" cy="6483096"/>
          </a:xfrm>
          <a:prstGeom prst="rect">
            <a:avLst/>
          </a:prstGeom>
        </p:spPr>
      </p:pic>
      <p:sp>
        <p:nvSpPr>
          <p:cNvPr id="2" name="Title 1"/>
          <p:cNvSpPr>
            <a:spLocks noGrp="1"/>
          </p:cNvSpPr>
          <p:nvPr>
            <p:ph type="title"/>
          </p:nvPr>
        </p:nvSpPr>
        <p:spPr>
          <a:xfrm>
            <a:off x="779464" y="590550"/>
            <a:ext cx="3657600" cy="1162050"/>
          </a:xfrm>
        </p:spPr>
        <p:txBody>
          <a:bodyPr anchor="b"/>
          <a:lstStyle>
            <a:lvl1pPr algn="ctr">
              <a:defRPr sz="3600" b="0"/>
            </a:lvl1pPr>
          </a:lstStyle>
          <a:p>
            <a:r>
              <a:rPr lang="en-US" altLang="ja-JP" smtClean="0"/>
              <a:t>Click to edit Master title style</a:t>
            </a:r>
            <a:endParaRPr/>
          </a:p>
        </p:txBody>
      </p:sp>
      <p:sp>
        <p:nvSpPr>
          <p:cNvPr id="3" name="Content Placeholder 2"/>
          <p:cNvSpPr>
            <a:spLocks noGrp="1"/>
          </p:cNvSpPr>
          <p:nvPr>
            <p:ph idx="1"/>
          </p:nvPr>
        </p:nvSpPr>
        <p:spPr>
          <a:xfrm>
            <a:off x="4693023" y="739588"/>
            <a:ext cx="3657600" cy="5308787"/>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dirty="0"/>
          </a:p>
        </p:txBody>
      </p:sp>
      <p:sp>
        <p:nvSpPr>
          <p:cNvPr id="4" name="Text Placeholder 3"/>
          <p:cNvSpPr>
            <a:spLocks noGrp="1"/>
          </p:cNvSpPr>
          <p:nvPr>
            <p:ph type="body" sz="half" idx="2"/>
          </p:nvPr>
        </p:nvSpPr>
        <p:spPr>
          <a:xfrm>
            <a:off x="779464" y="1816100"/>
            <a:ext cx="3657600" cy="3822700"/>
          </a:xfrm>
        </p:spPr>
        <p:txBody>
          <a:bodyPr>
            <a:normAutofit/>
          </a:bodyPr>
          <a:lstStyle>
            <a:lvl1pPr marL="0" indent="0" algn="ctr">
              <a:spcBef>
                <a:spcPts val="600"/>
              </a:spcBef>
              <a:buNone/>
              <a:defRPr sz="1800"/>
            </a:lvl1pPr>
            <a:lvl2pPr marL="457168" indent="0">
              <a:buNone/>
              <a:defRPr sz="1200"/>
            </a:lvl2pPr>
            <a:lvl3pPr marL="914336" indent="0">
              <a:buNone/>
              <a:defRPr sz="1000"/>
            </a:lvl3pPr>
            <a:lvl4pPr marL="1371503" indent="0">
              <a:buNone/>
              <a:defRPr sz="900"/>
            </a:lvl4pPr>
            <a:lvl5pPr marL="1828671" indent="0">
              <a:buNone/>
              <a:defRPr sz="900"/>
            </a:lvl5pPr>
            <a:lvl6pPr marL="2285839" indent="0">
              <a:buNone/>
              <a:defRPr sz="900"/>
            </a:lvl6pPr>
            <a:lvl7pPr marL="2743007" indent="0">
              <a:buNone/>
              <a:defRPr sz="900"/>
            </a:lvl7pPr>
            <a:lvl8pPr marL="3200175" indent="0">
              <a:buNone/>
              <a:defRPr sz="900"/>
            </a:lvl8pPr>
            <a:lvl9pPr marL="3657343" indent="0">
              <a:buNone/>
              <a:defRPr sz="900"/>
            </a:lvl9pPr>
          </a:lstStyle>
          <a:p>
            <a:pPr lvl="0"/>
            <a:r>
              <a:rPr lang="en-US" altLang="ja-JP" smtClean="0"/>
              <a:t>Click to edit Master text styles</a:t>
            </a: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27696E0-115B-E045-9060-9018FDFE3285}" type="slidenum">
              <a:rPr kumimoji="1" lang="ja-JP" altLang="en-US" smtClean="0"/>
              <a:t>‹#›</a:t>
            </a:fld>
            <a:endParaRPr kumimoji="1" lang="ja-JP"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9" name="Picture 8" descr="Overlay-PictureCaption.png"/>
          <p:cNvPicPr>
            <a:picLocks noChangeAspect="1"/>
          </p:cNvPicPr>
          <p:nvPr/>
        </p:nvPicPr>
        <p:blipFill>
          <a:blip r:embed="rId2"/>
          <a:stretch>
            <a:fillRect/>
          </a:stretch>
        </p:blipFill>
        <p:spPr>
          <a:xfrm>
            <a:off x="448977" y="187452"/>
            <a:ext cx="8536656" cy="6483096"/>
          </a:xfrm>
          <a:prstGeom prst="rect">
            <a:avLst/>
          </a:prstGeom>
        </p:spPr>
      </p:pic>
      <p:sp>
        <p:nvSpPr>
          <p:cNvPr id="2" name="Title 1"/>
          <p:cNvSpPr>
            <a:spLocks noGrp="1"/>
          </p:cNvSpPr>
          <p:nvPr>
            <p:ph type="title"/>
          </p:nvPr>
        </p:nvSpPr>
        <p:spPr>
          <a:xfrm>
            <a:off x="3886200" y="533401"/>
            <a:ext cx="4476750" cy="1252538"/>
          </a:xfrm>
        </p:spPr>
        <p:txBody>
          <a:bodyPr anchor="b"/>
          <a:lstStyle>
            <a:lvl1pPr algn="l">
              <a:defRPr sz="3600" b="0"/>
            </a:lvl1pPr>
          </a:lstStyle>
          <a:p>
            <a:r>
              <a:rPr lang="en-US" altLang="ja-JP" smtClean="0"/>
              <a:t>Click to edit Master title style</a:t>
            </a:r>
            <a:endParaRPr/>
          </a:p>
        </p:txBody>
      </p:sp>
      <p:sp>
        <p:nvSpPr>
          <p:cNvPr id="4" name="Text Placeholder 3"/>
          <p:cNvSpPr>
            <a:spLocks noGrp="1"/>
          </p:cNvSpPr>
          <p:nvPr>
            <p:ph type="body" sz="half" idx="2"/>
          </p:nvPr>
        </p:nvSpPr>
        <p:spPr>
          <a:xfrm>
            <a:off x="3886125" y="1828800"/>
            <a:ext cx="4474539" cy="3810000"/>
          </a:xfrm>
        </p:spPr>
        <p:txBody>
          <a:bodyPr>
            <a:normAutofit/>
          </a:bodyPr>
          <a:lstStyle>
            <a:lvl1pPr marL="0" indent="0">
              <a:spcBef>
                <a:spcPts val="600"/>
              </a:spcBef>
              <a:buNone/>
              <a:defRPr sz="1800"/>
            </a:lvl1pPr>
            <a:lvl2pPr marL="457168" indent="0">
              <a:buNone/>
              <a:defRPr sz="1200"/>
            </a:lvl2pPr>
            <a:lvl3pPr marL="914336" indent="0">
              <a:buNone/>
              <a:defRPr sz="1000"/>
            </a:lvl3pPr>
            <a:lvl4pPr marL="1371503" indent="0">
              <a:buNone/>
              <a:defRPr sz="900"/>
            </a:lvl4pPr>
            <a:lvl5pPr marL="1828671" indent="0">
              <a:buNone/>
              <a:defRPr sz="900"/>
            </a:lvl5pPr>
            <a:lvl6pPr marL="2285839" indent="0">
              <a:buNone/>
              <a:defRPr sz="900"/>
            </a:lvl6pPr>
            <a:lvl7pPr marL="2743007" indent="0">
              <a:buNone/>
              <a:defRPr sz="900"/>
            </a:lvl7pPr>
            <a:lvl8pPr marL="3200175" indent="0">
              <a:buNone/>
              <a:defRPr sz="900"/>
            </a:lvl8pPr>
            <a:lvl9pPr marL="3657343" indent="0">
              <a:buNone/>
              <a:defRPr sz="900"/>
            </a:lvl9pPr>
          </a:lstStyle>
          <a:p>
            <a:pPr lvl="0"/>
            <a:r>
              <a:rPr lang="en-US" altLang="ja-JP" smtClean="0"/>
              <a:t>Click to edit Master text styles</a:t>
            </a:r>
          </a:p>
        </p:txBody>
      </p:sp>
      <p:sp>
        <p:nvSpPr>
          <p:cNvPr id="5" name="Date Placeholder 4"/>
          <p:cNvSpPr>
            <a:spLocks noGrp="1"/>
          </p:cNvSpPr>
          <p:nvPr>
            <p:ph type="dt" sz="half" idx="10"/>
          </p:nvPr>
        </p:nvSpPr>
        <p:spPr>
          <a:xfrm>
            <a:off x="3886125" y="6288742"/>
            <a:ext cx="1887537" cy="365125"/>
          </a:xfrm>
        </p:spPr>
        <p:txBody>
          <a:bodyPr/>
          <a:lstStyle/>
          <a:p>
            <a:endParaRPr kumimoji="1" lang="ja-JP" altLang="en-US"/>
          </a:p>
        </p:txBody>
      </p:sp>
      <p:sp>
        <p:nvSpPr>
          <p:cNvPr id="6" name="Footer Placeholder 5"/>
          <p:cNvSpPr>
            <a:spLocks noGrp="1"/>
          </p:cNvSpPr>
          <p:nvPr>
            <p:ph type="ftr" sz="quarter" idx="11"/>
          </p:nvPr>
        </p:nvSpPr>
        <p:spPr>
          <a:xfrm>
            <a:off x="5867399" y="6288742"/>
            <a:ext cx="2675965" cy="365125"/>
          </a:xfrm>
        </p:spPr>
        <p:txBody>
          <a:bodyPr/>
          <a:lstStyle/>
          <a:p>
            <a:endParaRPr kumimoji="1" lang="ja-JP" altLang="en-US"/>
          </a:p>
        </p:txBody>
      </p:sp>
      <p:sp>
        <p:nvSpPr>
          <p:cNvPr id="7" name="Slide Number Placeholder 6"/>
          <p:cNvSpPr>
            <a:spLocks noGrp="1"/>
          </p:cNvSpPr>
          <p:nvPr>
            <p:ph type="sldNum" sz="quarter" idx="12"/>
          </p:nvPr>
        </p:nvSpPr>
        <p:spPr/>
        <p:txBody>
          <a:bodyPr/>
          <a:lstStyle/>
          <a:p>
            <a:fld id="{227696E0-115B-E045-9060-9018FDFE3285}" type="slidenum">
              <a:rPr kumimoji="1" lang="ja-JP" altLang="en-US" smtClean="0"/>
              <a:t>‹#›</a:t>
            </a:fld>
            <a:endParaRPr kumimoji="1" lang="ja-JP" altLang="en-US"/>
          </a:p>
        </p:txBody>
      </p:sp>
      <p:sp>
        <p:nvSpPr>
          <p:cNvPr id="3" name="Picture Placeholder 2"/>
          <p:cNvSpPr>
            <a:spLocks noGrp="1"/>
          </p:cNvSpPr>
          <p:nvPr>
            <p:ph type="pic" idx="1"/>
          </p:nvPr>
        </p:nvSpPr>
        <p:spPr>
          <a:xfrm flipH="1">
            <a:off x="188254" y="179292"/>
            <a:ext cx="3281087" cy="6483096"/>
          </a:xfrm>
          <a:prstGeom prst="round1Rect">
            <a:avLst>
              <a:gd name="adj" fmla="val 17325"/>
            </a:avLst>
          </a:prstGeom>
          <a:blipFill dpi="0" rotWithShape="0">
            <a:blip r:embed="rId3"/>
            <a:srcRect/>
            <a:stretch>
              <a:fillRect/>
            </a:stretch>
          </a:blipFill>
          <a:ln w="28575">
            <a:solidFill>
              <a:schemeClr val="bg1"/>
            </a:solidFill>
          </a:ln>
        </p:spPr>
        <p:txBody>
          <a:bodyPr/>
          <a:lstStyle>
            <a:lvl1pPr marL="0" indent="0">
              <a:buNone/>
              <a:defRPr sz="3200"/>
            </a:lvl1pPr>
            <a:lvl2pPr marL="457168" indent="0">
              <a:buNone/>
              <a:defRPr sz="2800"/>
            </a:lvl2pPr>
            <a:lvl3pPr marL="914336" indent="0">
              <a:buNone/>
              <a:defRPr sz="2400"/>
            </a:lvl3pPr>
            <a:lvl4pPr marL="1371503" indent="0">
              <a:buNone/>
              <a:defRPr sz="2000"/>
            </a:lvl4pPr>
            <a:lvl5pPr marL="1828671" indent="0">
              <a:buNone/>
              <a:defRPr sz="2000"/>
            </a:lvl5pPr>
            <a:lvl6pPr marL="2285839" indent="0">
              <a:buNone/>
              <a:defRPr sz="2000"/>
            </a:lvl6pPr>
            <a:lvl7pPr marL="2743007" indent="0">
              <a:buNone/>
              <a:defRPr sz="2000"/>
            </a:lvl7pPr>
            <a:lvl8pPr marL="3200175" indent="0">
              <a:buNone/>
              <a:defRPr sz="2000"/>
            </a:lvl8pPr>
            <a:lvl9pPr marL="3657343" indent="0">
              <a:buNone/>
              <a:defRPr sz="2000"/>
            </a:lvl9pPr>
          </a:lstStyle>
          <a:p>
            <a:r>
              <a:rPr lang="en-US" altLang="ja-JP" smtClean="0"/>
              <a:t>Drag picture to placeholder or click icon to add</a:t>
            </a: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Alt.">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8" y="187452"/>
            <a:ext cx="8827266" cy="6483096"/>
          </a:xfrm>
          <a:prstGeom prst="rect">
            <a:avLst/>
          </a:prstGeom>
        </p:spPr>
      </p:pic>
      <p:sp>
        <p:nvSpPr>
          <p:cNvPr id="2" name="Title 1"/>
          <p:cNvSpPr>
            <a:spLocks noGrp="1"/>
          </p:cNvSpPr>
          <p:nvPr>
            <p:ph type="title"/>
          </p:nvPr>
        </p:nvSpPr>
        <p:spPr>
          <a:xfrm>
            <a:off x="4710953" y="533401"/>
            <a:ext cx="3657600" cy="1252538"/>
          </a:xfrm>
        </p:spPr>
        <p:txBody>
          <a:bodyPr anchor="b"/>
          <a:lstStyle>
            <a:lvl1pPr algn="l">
              <a:defRPr sz="3600" b="0"/>
            </a:lvl1pPr>
          </a:lstStyle>
          <a:p>
            <a:r>
              <a:rPr lang="en-US" altLang="ja-JP" smtClean="0"/>
              <a:t>Click to edit Master title style</a:t>
            </a:r>
            <a:endParaRPr/>
          </a:p>
        </p:txBody>
      </p:sp>
      <p:sp>
        <p:nvSpPr>
          <p:cNvPr id="3" name="Picture Placeholder 2"/>
          <p:cNvSpPr>
            <a:spLocks noGrp="1"/>
          </p:cNvSpPr>
          <p:nvPr>
            <p:ph type="pic" idx="1"/>
          </p:nvPr>
        </p:nvSpPr>
        <p:spPr>
          <a:xfrm flipH="1">
            <a:off x="596153" y="1600200"/>
            <a:ext cx="3657600" cy="3657601"/>
          </a:xfrm>
          <a:prstGeom prst="ellipse">
            <a:avLst/>
          </a:prstGeom>
          <a:blipFill dpi="0" rotWithShape="0">
            <a:blip r:embed="rId3" cstate="print"/>
            <a:srcRect/>
            <a:stretch>
              <a:fillRect/>
            </a:stretch>
          </a:blipFill>
          <a:ln w="28575">
            <a:solidFill>
              <a:schemeClr val="bg1"/>
            </a:solidFill>
          </a:ln>
        </p:spPr>
        <p:txBody>
          <a:bodyPr/>
          <a:lstStyle>
            <a:lvl1pPr marL="0" indent="0">
              <a:buNone/>
              <a:defRPr sz="3200"/>
            </a:lvl1pPr>
            <a:lvl2pPr marL="457168" indent="0">
              <a:buNone/>
              <a:defRPr sz="2800"/>
            </a:lvl2pPr>
            <a:lvl3pPr marL="914336" indent="0">
              <a:buNone/>
              <a:defRPr sz="2400"/>
            </a:lvl3pPr>
            <a:lvl4pPr marL="1371503" indent="0">
              <a:buNone/>
              <a:defRPr sz="2000"/>
            </a:lvl4pPr>
            <a:lvl5pPr marL="1828671" indent="0">
              <a:buNone/>
              <a:defRPr sz="2000"/>
            </a:lvl5pPr>
            <a:lvl6pPr marL="2285839" indent="0">
              <a:buNone/>
              <a:defRPr sz="2000"/>
            </a:lvl6pPr>
            <a:lvl7pPr marL="2743007" indent="0">
              <a:buNone/>
              <a:defRPr sz="2000"/>
            </a:lvl7pPr>
            <a:lvl8pPr marL="3200175" indent="0">
              <a:buNone/>
              <a:defRPr sz="2000"/>
            </a:lvl8pPr>
            <a:lvl9pPr marL="3657343" indent="0">
              <a:buNone/>
              <a:defRPr sz="2000"/>
            </a:lvl9pPr>
          </a:lstStyle>
          <a:p>
            <a:r>
              <a:rPr lang="en-US" altLang="ja-JP" smtClean="0"/>
              <a:t>Drag picture to placeholder or click icon to add</a:t>
            </a:r>
            <a:endParaRPr/>
          </a:p>
        </p:txBody>
      </p:sp>
      <p:sp>
        <p:nvSpPr>
          <p:cNvPr id="4" name="Text Placeholder 3"/>
          <p:cNvSpPr>
            <a:spLocks noGrp="1"/>
          </p:cNvSpPr>
          <p:nvPr>
            <p:ph type="body" sz="half" idx="2"/>
          </p:nvPr>
        </p:nvSpPr>
        <p:spPr>
          <a:xfrm>
            <a:off x="4710412" y="1828800"/>
            <a:ext cx="3657600" cy="3810000"/>
          </a:xfrm>
        </p:spPr>
        <p:txBody>
          <a:bodyPr>
            <a:normAutofit/>
          </a:bodyPr>
          <a:lstStyle>
            <a:lvl1pPr marL="0" indent="0">
              <a:spcBef>
                <a:spcPts val="600"/>
              </a:spcBef>
              <a:buNone/>
              <a:defRPr sz="1800"/>
            </a:lvl1pPr>
            <a:lvl2pPr marL="457168" indent="0">
              <a:buNone/>
              <a:defRPr sz="1200"/>
            </a:lvl2pPr>
            <a:lvl3pPr marL="914336" indent="0">
              <a:buNone/>
              <a:defRPr sz="1000"/>
            </a:lvl3pPr>
            <a:lvl4pPr marL="1371503" indent="0">
              <a:buNone/>
              <a:defRPr sz="900"/>
            </a:lvl4pPr>
            <a:lvl5pPr marL="1828671" indent="0">
              <a:buNone/>
              <a:defRPr sz="900"/>
            </a:lvl5pPr>
            <a:lvl6pPr marL="2285839" indent="0">
              <a:buNone/>
              <a:defRPr sz="900"/>
            </a:lvl6pPr>
            <a:lvl7pPr marL="2743007" indent="0">
              <a:buNone/>
              <a:defRPr sz="900"/>
            </a:lvl7pPr>
            <a:lvl8pPr marL="3200175" indent="0">
              <a:buNone/>
              <a:defRPr sz="900"/>
            </a:lvl8pPr>
            <a:lvl9pPr marL="3657343" indent="0">
              <a:buNone/>
              <a:defRPr sz="900"/>
            </a:lvl9pPr>
          </a:lstStyle>
          <a:p>
            <a:pPr lvl="0"/>
            <a:r>
              <a:rPr lang="en-US" altLang="ja-JP" smtClean="0"/>
              <a:t>Click to edit Master text styles</a:t>
            </a:r>
          </a:p>
        </p:txBody>
      </p:sp>
      <p:sp>
        <p:nvSpPr>
          <p:cNvPr id="5" name="Date Placeholder 4"/>
          <p:cNvSpPr>
            <a:spLocks noGrp="1"/>
          </p:cNvSpPr>
          <p:nvPr>
            <p:ph type="dt" sz="half" idx="10"/>
          </p:nvPr>
        </p:nvSpPr>
        <p:spPr>
          <a:xfrm>
            <a:off x="381000" y="6288742"/>
            <a:ext cx="1865125" cy="365125"/>
          </a:xfrm>
        </p:spPr>
        <p:txBody>
          <a:bodyPr/>
          <a:lstStyle/>
          <a:p>
            <a:endParaRPr kumimoji="1" lang="ja-JP" altLang="en-US"/>
          </a:p>
        </p:txBody>
      </p:sp>
      <p:sp>
        <p:nvSpPr>
          <p:cNvPr id="6" name="Footer Placeholder 5"/>
          <p:cNvSpPr>
            <a:spLocks noGrp="1"/>
          </p:cNvSpPr>
          <p:nvPr>
            <p:ph type="ftr" sz="quarter" idx="11"/>
          </p:nvPr>
        </p:nvSpPr>
        <p:spPr>
          <a:xfrm>
            <a:off x="3325814" y="6288742"/>
            <a:ext cx="5217551" cy="365125"/>
          </a:xfrm>
        </p:spPr>
        <p:txBody>
          <a:bodyPr/>
          <a:lstStyle/>
          <a:p>
            <a:endParaRPr kumimoji="1" lang="ja-JP" altLang="en-US"/>
          </a:p>
        </p:txBody>
      </p:sp>
      <p:sp>
        <p:nvSpPr>
          <p:cNvPr id="7" name="Slide Number Placeholder 6"/>
          <p:cNvSpPr>
            <a:spLocks noGrp="1"/>
          </p:cNvSpPr>
          <p:nvPr>
            <p:ph type="sldNum" sz="quarter" idx="12"/>
          </p:nvPr>
        </p:nvSpPr>
        <p:spPr/>
        <p:txBody>
          <a:bodyPr/>
          <a:lstStyle/>
          <a:p>
            <a:fld id="{227696E0-115B-E045-9060-9018FDFE3285}" type="slidenum">
              <a:rPr kumimoji="1" lang="ja-JP" altLang="en-US" smtClean="0"/>
              <a:t>‹#›</a:t>
            </a:fld>
            <a:endParaRPr kumimoji="1" lang="ja-JP"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above Caption">
    <p:spTree>
      <p:nvGrpSpPr>
        <p:cNvPr id="1" name=""/>
        <p:cNvGrpSpPr/>
        <p:nvPr/>
      </p:nvGrpSpPr>
      <p:grpSpPr>
        <a:xfrm>
          <a:off x="0" y="0"/>
          <a:ext cx="0" cy="0"/>
          <a:chOff x="0" y="0"/>
          <a:chExt cx="0" cy="0"/>
        </a:xfrm>
      </p:grpSpPr>
      <p:pic>
        <p:nvPicPr>
          <p:cNvPr id="10" name="Picture 9" descr="Overlay-PictureCaption-Extras.png"/>
          <p:cNvPicPr>
            <a:picLocks noChangeAspect="1"/>
          </p:cNvPicPr>
          <p:nvPr/>
        </p:nvPicPr>
        <p:blipFill>
          <a:blip r:embed="rId2"/>
          <a:stretch>
            <a:fillRect/>
          </a:stretch>
        </p:blipFill>
        <p:spPr>
          <a:xfrm>
            <a:off x="158368" y="187452"/>
            <a:ext cx="8827266" cy="6483096"/>
          </a:xfrm>
          <a:prstGeom prst="rect">
            <a:avLst/>
          </a:prstGeom>
        </p:spPr>
      </p:pic>
      <p:sp>
        <p:nvSpPr>
          <p:cNvPr id="2" name="Title 1"/>
          <p:cNvSpPr>
            <a:spLocks noGrp="1"/>
          </p:cNvSpPr>
          <p:nvPr>
            <p:ph type="title"/>
          </p:nvPr>
        </p:nvSpPr>
        <p:spPr>
          <a:xfrm>
            <a:off x="808039" y="3778624"/>
            <a:ext cx="7560515" cy="1102658"/>
          </a:xfrm>
        </p:spPr>
        <p:txBody>
          <a:bodyPr anchor="b"/>
          <a:lstStyle>
            <a:lvl1pPr algn="l">
              <a:defRPr sz="3600" b="0"/>
            </a:lvl1pPr>
          </a:lstStyle>
          <a:p>
            <a:r>
              <a:rPr lang="en-US" altLang="ja-JP" smtClean="0"/>
              <a:t>Click to edit Master title style</a:t>
            </a:r>
            <a:endParaRPr/>
          </a:p>
        </p:txBody>
      </p:sp>
      <p:sp>
        <p:nvSpPr>
          <p:cNvPr id="3" name="Picture Placeholder 2"/>
          <p:cNvSpPr>
            <a:spLocks noGrp="1"/>
          </p:cNvSpPr>
          <p:nvPr>
            <p:ph type="pic" idx="1"/>
          </p:nvPr>
        </p:nvSpPr>
        <p:spPr>
          <a:xfrm flipH="1">
            <a:off x="871584" y="762000"/>
            <a:ext cx="7427726" cy="2989730"/>
          </a:xfrm>
          <a:prstGeom prst="roundRect">
            <a:avLst>
              <a:gd name="adj" fmla="val 7476"/>
            </a:avLst>
          </a:prstGeom>
          <a:blipFill dpi="0" rotWithShape="0">
            <a:blip r:embed="rId3"/>
            <a:srcRect/>
            <a:stretch>
              <a:fillRect/>
            </a:stretch>
          </a:blipFill>
          <a:ln w="28575">
            <a:solidFill>
              <a:schemeClr val="bg1"/>
            </a:solidFill>
          </a:ln>
        </p:spPr>
        <p:txBody>
          <a:bodyPr/>
          <a:lstStyle>
            <a:lvl1pPr marL="0" indent="0">
              <a:buNone/>
              <a:defRPr sz="3200"/>
            </a:lvl1pPr>
            <a:lvl2pPr marL="457168" indent="0">
              <a:buNone/>
              <a:defRPr sz="2800"/>
            </a:lvl2pPr>
            <a:lvl3pPr marL="914336" indent="0">
              <a:buNone/>
              <a:defRPr sz="2400"/>
            </a:lvl3pPr>
            <a:lvl4pPr marL="1371503" indent="0">
              <a:buNone/>
              <a:defRPr sz="2000"/>
            </a:lvl4pPr>
            <a:lvl5pPr marL="1828671" indent="0">
              <a:buNone/>
              <a:defRPr sz="2000"/>
            </a:lvl5pPr>
            <a:lvl6pPr marL="2285839" indent="0">
              <a:buNone/>
              <a:defRPr sz="2000"/>
            </a:lvl6pPr>
            <a:lvl7pPr marL="2743007" indent="0">
              <a:buNone/>
              <a:defRPr sz="2000"/>
            </a:lvl7pPr>
            <a:lvl8pPr marL="3200175" indent="0">
              <a:buNone/>
              <a:defRPr sz="2000"/>
            </a:lvl8pPr>
            <a:lvl9pPr marL="3657343" indent="0">
              <a:buNone/>
              <a:defRPr sz="2000"/>
            </a:lvl9pPr>
          </a:lstStyle>
          <a:p>
            <a:r>
              <a:rPr lang="en-US" altLang="ja-JP" smtClean="0"/>
              <a:t>Drag picture to placeholder or click icon to add</a:t>
            </a:r>
            <a:endParaRPr/>
          </a:p>
        </p:txBody>
      </p:sp>
      <p:sp>
        <p:nvSpPr>
          <p:cNvPr id="4" name="Text Placeholder 3"/>
          <p:cNvSpPr>
            <a:spLocks noGrp="1"/>
          </p:cNvSpPr>
          <p:nvPr>
            <p:ph type="body" sz="half" idx="2"/>
          </p:nvPr>
        </p:nvSpPr>
        <p:spPr>
          <a:xfrm>
            <a:off x="808035" y="4827494"/>
            <a:ext cx="7559977" cy="1220881"/>
          </a:xfrm>
        </p:spPr>
        <p:txBody>
          <a:bodyPr>
            <a:normAutofit/>
          </a:bodyPr>
          <a:lstStyle>
            <a:lvl1pPr marL="0" indent="0">
              <a:spcBef>
                <a:spcPts val="300"/>
              </a:spcBef>
              <a:buNone/>
              <a:defRPr sz="1800"/>
            </a:lvl1pPr>
            <a:lvl2pPr marL="457168" indent="0">
              <a:buNone/>
              <a:defRPr sz="1200"/>
            </a:lvl2pPr>
            <a:lvl3pPr marL="914336" indent="0">
              <a:buNone/>
              <a:defRPr sz="1000"/>
            </a:lvl3pPr>
            <a:lvl4pPr marL="1371503" indent="0">
              <a:buNone/>
              <a:defRPr sz="900"/>
            </a:lvl4pPr>
            <a:lvl5pPr marL="1828671" indent="0">
              <a:buNone/>
              <a:defRPr sz="900"/>
            </a:lvl5pPr>
            <a:lvl6pPr marL="2285839" indent="0">
              <a:buNone/>
              <a:defRPr sz="900"/>
            </a:lvl6pPr>
            <a:lvl7pPr marL="2743007" indent="0">
              <a:buNone/>
              <a:defRPr sz="900"/>
            </a:lvl7pPr>
            <a:lvl8pPr marL="3200175" indent="0">
              <a:buNone/>
              <a:defRPr sz="900"/>
            </a:lvl8pPr>
            <a:lvl9pPr marL="3657343" indent="0">
              <a:buNone/>
              <a:defRPr sz="900"/>
            </a:lvl9pPr>
          </a:lstStyle>
          <a:p>
            <a:pPr lvl="0"/>
            <a:r>
              <a:rPr lang="en-US" altLang="ja-JP" smtClean="0"/>
              <a:t>Click to edit Master text styles</a:t>
            </a:r>
          </a:p>
        </p:txBody>
      </p:sp>
      <p:sp>
        <p:nvSpPr>
          <p:cNvPr id="5" name="Date Placeholder 4"/>
          <p:cNvSpPr>
            <a:spLocks noGrp="1"/>
          </p:cNvSpPr>
          <p:nvPr>
            <p:ph type="dt" sz="half" idx="10"/>
          </p:nvPr>
        </p:nvSpPr>
        <p:spPr>
          <a:xfrm>
            <a:off x="381000" y="6288742"/>
            <a:ext cx="1865125" cy="365125"/>
          </a:xfrm>
        </p:spPr>
        <p:txBody>
          <a:bodyPr/>
          <a:lstStyle/>
          <a:p>
            <a:endParaRPr kumimoji="1" lang="ja-JP" altLang="en-US"/>
          </a:p>
        </p:txBody>
      </p:sp>
      <p:sp>
        <p:nvSpPr>
          <p:cNvPr id="6" name="Footer Placeholder 5"/>
          <p:cNvSpPr>
            <a:spLocks noGrp="1"/>
          </p:cNvSpPr>
          <p:nvPr>
            <p:ph type="ftr" sz="quarter" idx="11"/>
          </p:nvPr>
        </p:nvSpPr>
        <p:spPr>
          <a:xfrm>
            <a:off x="3325814" y="6288742"/>
            <a:ext cx="5217551" cy="365125"/>
          </a:xfrm>
        </p:spPr>
        <p:txBody>
          <a:bodyPr/>
          <a:lstStyle/>
          <a:p>
            <a:endParaRPr kumimoji="1" lang="ja-JP" altLang="en-US"/>
          </a:p>
        </p:txBody>
      </p:sp>
      <p:sp>
        <p:nvSpPr>
          <p:cNvPr id="7" name="Slide Number Placeholder 6"/>
          <p:cNvSpPr>
            <a:spLocks noGrp="1"/>
          </p:cNvSpPr>
          <p:nvPr>
            <p:ph type="sldNum" sz="quarter" idx="12"/>
          </p:nvPr>
        </p:nvSpPr>
        <p:spPr/>
        <p:txBody>
          <a:bodyPr/>
          <a:lstStyle/>
          <a:p>
            <a:fld id="{227696E0-115B-E045-9060-9018FDFE3285}" type="slidenum">
              <a:rPr kumimoji="1" lang="ja-JP" altLang="en-US" smtClean="0"/>
              <a:t>‹#›</a:t>
            </a:fld>
            <a:endParaRPr kumimoji="1" lang="ja-JP"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8" y="186645"/>
            <a:ext cx="8827266" cy="6483096"/>
          </a:xfrm>
          <a:prstGeom prst="rect">
            <a:avLst/>
          </a:prstGeom>
        </p:spPr>
      </p:pic>
      <p:sp>
        <p:nvSpPr>
          <p:cNvPr id="2" name="Title 1"/>
          <p:cNvSpPr>
            <a:spLocks noGrp="1"/>
          </p:cNvSpPr>
          <p:nvPr>
            <p:ph type="title"/>
          </p:nvPr>
        </p:nvSpPr>
        <p:spPr/>
        <p:txBody>
          <a:bodyPr/>
          <a:lstStyle/>
          <a:p>
            <a:r>
              <a:rPr lang="en-US" altLang="ja-JP"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27696E0-115B-E045-9060-9018FDFE3285}" type="slidenum">
              <a:rPr kumimoji="1" lang="ja-JP" altLang="en-US" smtClean="0"/>
              <a:t>‹#›</a:t>
            </a:fld>
            <a:endParaRPr kumimoji="1" lang="ja-JP"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8" y="186645"/>
            <a:ext cx="8827266" cy="6483096"/>
          </a:xfrm>
          <a:prstGeom prst="rect">
            <a:avLst/>
          </a:prstGeom>
        </p:spPr>
      </p:pic>
      <p:sp>
        <p:nvSpPr>
          <p:cNvPr id="2" name="Vertical Title 1"/>
          <p:cNvSpPr>
            <a:spLocks noGrp="1"/>
          </p:cNvSpPr>
          <p:nvPr>
            <p:ph type="title" orient="vert"/>
          </p:nvPr>
        </p:nvSpPr>
        <p:spPr>
          <a:xfrm>
            <a:off x="7328646" y="779463"/>
            <a:ext cx="1358153" cy="5268912"/>
          </a:xfrm>
        </p:spPr>
        <p:txBody>
          <a:bodyPr vert="eaVert"/>
          <a:lstStyle/>
          <a:p>
            <a:r>
              <a:rPr lang="en-US" altLang="ja-JP" smtClean="0"/>
              <a:t>Click to edit Master title style</a:t>
            </a:r>
            <a:endParaRPr/>
          </a:p>
        </p:txBody>
      </p:sp>
      <p:sp>
        <p:nvSpPr>
          <p:cNvPr id="3" name="Vertical Text Placeholder 2"/>
          <p:cNvSpPr>
            <a:spLocks noGrp="1"/>
          </p:cNvSpPr>
          <p:nvPr>
            <p:ph type="body" orient="vert" idx="1"/>
          </p:nvPr>
        </p:nvSpPr>
        <p:spPr>
          <a:xfrm>
            <a:off x="779463" y="779465"/>
            <a:ext cx="6170613" cy="5268911"/>
          </a:xfrm>
        </p:spPr>
        <p:txBody>
          <a:bodyPr vert="eaVert"/>
          <a:lstStyle>
            <a:lvl5pPr>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27696E0-115B-E045-9060-9018FDFE3285}" type="slidenum">
              <a:rPr kumimoji="1" lang="ja-JP" altLang="en-US" smtClean="0"/>
              <a:t>‹#›</a:t>
            </a:fld>
            <a:endParaRPr kumimoji="1" lang="ja-JP"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descr="Overlay-ContentSlides.png"/>
          <p:cNvPicPr>
            <a:picLocks noChangeAspect="1"/>
          </p:cNvPicPr>
          <p:nvPr/>
        </p:nvPicPr>
        <p:blipFill>
          <a:blip r:embed="rId2"/>
          <a:stretch>
            <a:fillRect/>
          </a:stretch>
        </p:blipFill>
        <p:spPr>
          <a:xfrm>
            <a:off x="150888" y="186645"/>
            <a:ext cx="8827266" cy="6483096"/>
          </a:xfrm>
          <a:prstGeom prst="rect">
            <a:avLst/>
          </a:prstGeom>
        </p:spPr>
      </p:pic>
      <p:sp>
        <p:nvSpPr>
          <p:cNvPr id="2" name="Title 1"/>
          <p:cNvSpPr>
            <a:spLocks noGrp="1"/>
          </p:cNvSpPr>
          <p:nvPr>
            <p:ph type="title"/>
          </p:nvPr>
        </p:nvSpPr>
        <p:spPr/>
        <p:txBody>
          <a:bodyPr/>
          <a:lstStyle/>
          <a:p>
            <a:r>
              <a:rPr lang="en-US" altLang="ja-JP"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dirty="0"/>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27696E0-115B-E045-9060-9018FDFE3285}" type="slidenum">
              <a:rPr kumimoji="1" lang="ja-JP" altLang="en-US" smtClean="0"/>
              <a:t>‹#›</a:t>
            </a:fld>
            <a:endParaRPr kumimoji="1" lang="ja-JP"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8" name="Picture 7" descr="Overlay-SectionHeader.png"/>
          <p:cNvPicPr>
            <a:picLocks noChangeAspect="1"/>
          </p:cNvPicPr>
          <p:nvPr/>
        </p:nvPicPr>
        <p:blipFill>
          <a:blip r:embed="rId2"/>
          <a:stretch>
            <a:fillRect/>
          </a:stretch>
        </p:blipFill>
        <p:spPr>
          <a:xfrm>
            <a:off x="158368" y="187452"/>
            <a:ext cx="8827266" cy="6483096"/>
          </a:xfrm>
          <a:prstGeom prst="rect">
            <a:avLst/>
          </a:prstGeom>
        </p:spPr>
      </p:pic>
      <p:sp>
        <p:nvSpPr>
          <p:cNvPr id="2" name="Title 1"/>
          <p:cNvSpPr>
            <a:spLocks noGrp="1"/>
          </p:cNvSpPr>
          <p:nvPr>
            <p:ph type="title"/>
          </p:nvPr>
        </p:nvSpPr>
        <p:spPr>
          <a:xfrm>
            <a:off x="779464" y="2591361"/>
            <a:ext cx="7583487" cy="1362075"/>
          </a:xfrm>
        </p:spPr>
        <p:txBody>
          <a:bodyPr anchor="b" anchorCtr="0">
            <a:noAutofit/>
          </a:bodyPr>
          <a:lstStyle>
            <a:lvl1pPr algn="l">
              <a:defRPr sz="4400" b="1" cap="none" baseline="0">
                <a:solidFill>
                  <a:schemeClr val="bg1"/>
                </a:solidFill>
              </a:defRPr>
            </a:lvl1pPr>
          </a:lstStyle>
          <a:p>
            <a:r>
              <a:rPr lang="en-US" altLang="ja-JP" smtClean="0"/>
              <a:t>Click to edit Master title style</a:t>
            </a:r>
            <a:endParaRPr/>
          </a:p>
        </p:txBody>
      </p:sp>
      <p:sp>
        <p:nvSpPr>
          <p:cNvPr id="3" name="Text Placeholder 2"/>
          <p:cNvSpPr>
            <a:spLocks noGrp="1"/>
          </p:cNvSpPr>
          <p:nvPr>
            <p:ph type="body" idx="1"/>
          </p:nvPr>
        </p:nvSpPr>
        <p:spPr>
          <a:xfrm>
            <a:off x="779464" y="3950355"/>
            <a:ext cx="7583487" cy="1500187"/>
          </a:xfrm>
        </p:spPr>
        <p:txBody>
          <a:bodyPr anchor="t" anchorCtr="0"/>
          <a:lstStyle>
            <a:lvl1pPr marL="0" indent="0" algn="l">
              <a:spcBef>
                <a:spcPts val="600"/>
              </a:spcBef>
              <a:buNone/>
              <a:defRPr sz="2000" cap="none" baseline="0">
                <a:solidFill>
                  <a:schemeClr val="bg1"/>
                </a:solidFill>
              </a:defRPr>
            </a:lvl1pPr>
            <a:lvl2pPr marL="457168" indent="0">
              <a:buNone/>
              <a:defRPr sz="1800">
                <a:solidFill>
                  <a:schemeClr val="tx1">
                    <a:tint val="75000"/>
                  </a:schemeClr>
                </a:solidFill>
              </a:defRPr>
            </a:lvl2pPr>
            <a:lvl3pPr marL="914336" indent="0">
              <a:buNone/>
              <a:defRPr sz="1600">
                <a:solidFill>
                  <a:schemeClr val="tx1">
                    <a:tint val="75000"/>
                  </a:schemeClr>
                </a:solidFill>
              </a:defRPr>
            </a:lvl3pPr>
            <a:lvl4pPr marL="1371503" indent="0">
              <a:buNone/>
              <a:defRPr sz="1400">
                <a:solidFill>
                  <a:schemeClr val="tx1">
                    <a:tint val="75000"/>
                  </a:schemeClr>
                </a:solidFill>
              </a:defRPr>
            </a:lvl4pPr>
            <a:lvl5pPr marL="1828671" indent="0">
              <a:buNone/>
              <a:defRPr sz="1400">
                <a:solidFill>
                  <a:schemeClr val="tx1">
                    <a:tint val="75000"/>
                  </a:schemeClr>
                </a:solidFill>
              </a:defRPr>
            </a:lvl5pPr>
            <a:lvl6pPr marL="2285839" indent="0">
              <a:buNone/>
              <a:defRPr sz="1400">
                <a:solidFill>
                  <a:schemeClr val="tx1">
                    <a:tint val="75000"/>
                  </a:schemeClr>
                </a:solidFill>
              </a:defRPr>
            </a:lvl6pPr>
            <a:lvl7pPr marL="2743007" indent="0">
              <a:buNone/>
              <a:defRPr sz="1400">
                <a:solidFill>
                  <a:schemeClr val="tx1">
                    <a:tint val="75000"/>
                  </a:schemeClr>
                </a:solidFill>
              </a:defRPr>
            </a:lvl7pPr>
            <a:lvl8pPr marL="3200175" indent="0">
              <a:buNone/>
              <a:defRPr sz="1400">
                <a:solidFill>
                  <a:schemeClr val="tx1">
                    <a:tint val="75000"/>
                  </a:schemeClr>
                </a:solidFill>
              </a:defRPr>
            </a:lvl8pPr>
            <a:lvl9pPr marL="3657343" indent="0">
              <a:buNone/>
              <a:defRPr sz="1400">
                <a:solidFill>
                  <a:schemeClr val="tx1">
                    <a:tint val="75000"/>
                  </a:schemeClr>
                </a:solidFill>
              </a:defRPr>
            </a:lvl9pPr>
          </a:lstStyle>
          <a:p>
            <a:pPr lvl="0"/>
            <a:r>
              <a:rPr lang="en-US" altLang="ja-JP" smtClean="0"/>
              <a:t>Click to edit Master text styles</a:t>
            </a:r>
          </a:p>
        </p:txBody>
      </p:sp>
      <p:sp>
        <p:nvSpPr>
          <p:cNvPr id="4" name="Date Placeholder 3"/>
          <p:cNvSpPr>
            <a:spLocks noGrp="1"/>
          </p:cNvSpPr>
          <p:nvPr>
            <p:ph type="dt" sz="half" idx="10"/>
          </p:nvPr>
        </p:nvSpPr>
        <p:spPr/>
        <p:txBody>
          <a:bodyPr/>
          <a:lstStyle/>
          <a:p>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227696E0-115B-E045-9060-9018FDFE3285}" type="slidenum">
              <a:rPr kumimoji="1" lang="ja-JP" altLang="en-US" smtClean="0"/>
              <a:t>‹#›</a:t>
            </a:fld>
            <a:endParaRPr kumimoji="1" lang="ja-JP"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8" y="186645"/>
            <a:ext cx="8827266" cy="6483096"/>
          </a:xfrm>
          <a:prstGeom prst="rect">
            <a:avLst/>
          </a:prstGeom>
        </p:spPr>
      </p:pic>
      <p:sp>
        <p:nvSpPr>
          <p:cNvPr id="2" name="Title 1"/>
          <p:cNvSpPr>
            <a:spLocks noGrp="1"/>
          </p:cNvSpPr>
          <p:nvPr>
            <p:ph type="title"/>
          </p:nvPr>
        </p:nvSpPr>
        <p:spPr/>
        <p:txBody>
          <a:bodyPr/>
          <a:lstStyle/>
          <a:p>
            <a:r>
              <a:rPr lang="en-US" altLang="ja-JP" smtClean="0"/>
              <a:t>Click to edit Master title style</a:t>
            </a:r>
            <a:endParaRPr/>
          </a:p>
        </p:txBody>
      </p:sp>
      <p:sp>
        <p:nvSpPr>
          <p:cNvPr id="3" name="Content Placeholder 2"/>
          <p:cNvSpPr>
            <a:spLocks noGrp="1"/>
          </p:cNvSpPr>
          <p:nvPr>
            <p:ph sz="half" idx="1"/>
          </p:nvPr>
        </p:nvSpPr>
        <p:spPr>
          <a:xfrm>
            <a:off x="779462" y="1828801"/>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dirty="0"/>
          </a:p>
        </p:txBody>
      </p:sp>
      <p:sp>
        <p:nvSpPr>
          <p:cNvPr id="4" name="Content Placeholder 3"/>
          <p:cNvSpPr>
            <a:spLocks noGrp="1"/>
          </p:cNvSpPr>
          <p:nvPr>
            <p:ph sz="half" idx="2"/>
          </p:nvPr>
        </p:nvSpPr>
        <p:spPr>
          <a:xfrm>
            <a:off x="4688541" y="1828801"/>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27696E0-115B-E045-9060-9018FDFE3285}" type="slidenum">
              <a:rPr kumimoji="1" lang="ja-JP" altLang="en-US" smtClean="0"/>
              <a:t>‹#›</a:t>
            </a:fld>
            <a:endParaRPr kumimoji="1" lang="ja-JP"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4" name="Picture 13" descr="Overlay-ContentSlides.png"/>
          <p:cNvPicPr>
            <a:picLocks noChangeAspect="1"/>
          </p:cNvPicPr>
          <p:nvPr/>
        </p:nvPicPr>
        <p:blipFill>
          <a:blip r:embed="rId2"/>
          <a:stretch>
            <a:fillRect/>
          </a:stretch>
        </p:blipFill>
        <p:spPr>
          <a:xfrm>
            <a:off x="150888" y="186645"/>
            <a:ext cx="8827266" cy="6483096"/>
          </a:xfrm>
          <a:prstGeom prst="rect">
            <a:avLst/>
          </a:prstGeom>
        </p:spPr>
      </p:pic>
      <p:sp>
        <p:nvSpPr>
          <p:cNvPr id="2" name="Title 1"/>
          <p:cNvSpPr>
            <a:spLocks noGrp="1"/>
          </p:cNvSpPr>
          <p:nvPr>
            <p:ph type="title"/>
          </p:nvPr>
        </p:nvSpPr>
        <p:spPr>
          <a:xfrm>
            <a:off x="779464" y="381000"/>
            <a:ext cx="7583487" cy="1044388"/>
          </a:xfrm>
        </p:spPr>
        <p:txBody>
          <a:bodyPr/>
          <a:lstStyle>
            <a:lvl1pPr>
              <a:defRPr/>
            </a:lvl1pPr>
          </a:lstStyle>
          <a:p>
            <a:r>
              <a:rPr lang="en-US" altLang="ja-JP" smtClean="0"/>
              <a:t>Click to edit Master title style</a:t>
            </a:r>
            <a:endParaRPr/>
          </a:p>
        </p:txBody>
      </p:sp>
      <p:sp>
        <p:nvSpPr>
          <p:cNvPr id="3" name="Text Placeholder 2"/>
          <p:cNvSpPr>
            <a:spLocks noGrp="1"/>
          </p:cNvSpPr>
          <p:nvPr>
            <p:ph type="body" idx="1"/>
          </p:nvPr>
        </p:nvSpPr>
        <p:spPr>
          <a:xfrm>
            <a:off x="779463" y="1438835"/>
            <a:ext cx="3657600" cy="789828"/>
          </a:xfrm>
        </p:spPr>
        <p:txBody>
          <a:bodyPr anchor="b">
            <a:noAutofit/>
          </a:bodyPr>
          <a:lstStyle>
            <a:lvl1pPr marL="0" indent="0" algn="ctr">
              <a:lnSpc>
                <a:spcPts val="3000"/>
              </a:lnSpc>
              <a:spcBef>
                <a:spcPts val="0"/>
              </a:spcBef>
              <a:buNone/>
              <a:defRPr sz="2800" b="0"/>
            </a:lvl1pPr>
            <a:lvl2pPr marL="457168" indent="0">
              <a:buNone/>
              <a:defRPr sz="2000" b="1"/>
            </a:lvl2pPr>
            <a:lvl3pPr marL="914336" indent="0">
              <a:buNone/>
              <a:defRPr sz="1800" b="1"/>
            </a:lvl3pPr>
            <a:lvl4pPr marL="1371503" indent="0">
              <a:buNone/>
              <a:defRPr sz="1600" b="1"/>
            </a:lvl4pPr>
            <a:lvl5pPr marL="1828671" indent="0">
              <a:buNone/>
              <a:defRPr sz="1600" b="1"/>
            </a:lvl5pPr>
            <a:lvl6pPr marL="2285839" indent="0">
              <a:buNone/>
              <a:defRPr sz="1600" b="1"/>
            </a:lvl6pPr>
            <a:lvl7pPr marL="2743007" indent="0">
              <a:buNone/>
              <a:defRPr sz="1600" b="1"/>
            </a:lvl7pPr>
            <a:lvl8pPr marL="3200175" indent="0">
              <a:buNone/>
              <a:defRPr sz="1600" b="1"/>
            </a:lvl8pPr>
            <a:lvl9pPr marL="3657343" indent="0">
              <a:buNone/>
              <a:defRPr sz="1600" b="1"/>
            </a:lvl9pPr>
          </a:lstStyle>
          <a:p>
            <a:pPr lvl="0"/>
            <a:r>
              <a:rPr lang="en-US" altLang="ja-JP" smtClean="0"/>
              <a:t>Click to edit Master text styles</a:t>
            </a:r>
          </a:p>
        </p:txBody>
      </p:sp>
      <p:sp>
        <p:nvSpPr>
          <p:cNvPr id="4" name="Content Placeholder 3"/>
          <p:cNvSpPr>
            <a:spLocks noGrp="1"/>
          </p:cNvSpPr>
          <p:nvPr>
            <p:ph sz="half" idx="2"/>
          </p:nvPr>
        </p:nvSpPr>
        <p:spPr>
          <a:xfrm>
            <a:off x="779463"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dirty="0"/>
          </a:p>
        </p:txBody>
      </p:sp>
      <p:sp>
        <p:nvSpPr>
          <p:cNvPr id="5" name="Text Placeholder 4"/>
          <p:cNvSpPr>
            <a:spLocks noGrp="1"/>
          </p:cNvSpPr>
          <p:nvPr>
            <p:ph type="body" sz="quarter" idx="3"/>
          </p:nvPr>
        </p:nvSpPr>
        <p:spPr>
          <a:xfrm>
            <a:off x="4705350" y="1438835"/>
            <a:ext cx="3657600" cy="789828"/>
          </a:xfrm>
        </p:spPr>
        <p:txBody>
          <a:bodyPr anchor="b">
            <a:noAutofit/>
          </a:bodyPr>
          <a:lstStyle>
            <a:lvl1pPr marL="0" indent="0" algn="ctr">
              <a:lnSpc>
                <a:spcPts val="3000"/>
              </a:lnSpc>
              <a:spcBef>
                <a:spcPts val="0"/>
              </a:spcBef>
              <a:buNone/>
              <a:defRPr sz="2800" b="0"/>
            </a:lvl1pPr>
            <a:lvl2pPr marL="457168" indent="0">
              <a:buNone/>
              <a:defRPr sz="2000" b="1"/>
            </a:lvl2pPr>
            <a:lvl3pPr marL="914336" indent="0">
              <a:buNone/>
              <a:defRPr sz="1800" b="1"/>
            </a:lvl3pPr>
            <a:lvl4pPr marL="1371503" indent="0">
              <a:buNone/>
              <a:defRPr sz="1600" b="1"/>
            </a:lvl4pPr>
            <a:lvl5pPr marL="1828671" indent="0">
              <a:buNone/>
              <a:defRPr sz="1600" b="1"/>
            </a:lvl5pPr>
            <a:lvl6pPr marL="2285839" indent="0">
              <a:buNone/>
              <a:defRPr sz="1600" b="1"/>
            </a:lvl6pPr>
            <a:lvl7pPr marL="2743007" indent="0">
              <a:buNone/>
              <a:defRPr sz="1600" b="1"/>
            </a:lvl7pPr>
            <a:lvl8pPr marL="3200175" indent="0">
              <a:buNone/>
              <a:defRPr sz="1600" b="1"/>
            </a:lvl8pPr>
            <a:lvl9pPr marL="3657343" indent="0">
              <a:buNone/>
              <a:defRPr sz="1600" b="1"/>
            </a:lvl9pPr>
          </a:lstStyle>
          <a:p>
            <a:pPr lvl="0"/>
            <a:r>
              <a:rPr lang="en-US" altLang="ja-JP" smtClean="0"/>
              <a:t>Click to edit Master text styles</a:t>
            </a:r>
          </a:p>
        </p:txBody>
      </p:sp>
      <p:sp>
        <p:nvSpPr>
          <p:cNvPr id="6" name="Content Placeholder 5"/>
          <p:cNvSpPr>
            <a:spLocks noGrp="1"/>
          </p:cNvSpPr>
          <p:nvPr>
            <p:ph sz="quarter" idx="4"/>
          </p:nvPr>
        </p:nvSpPr>
        <p:spPr>
          <a:xfrm>
            <a:off x="4705350" y="2362199"/>
            <a:ext cx="3657600" cy="368617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dirty="0"/>
          </a:p>
        </p:txBody>
      </p:sp>
      <p:sp>
        <p:nvSpPr>
          <p:cNvPr id="7" name="Date Placeholder 6"/>
          <p:cNvSpPr>
            <a:spLocks noGrp="1"/>
          </p:cNvSpPr>
          <p:nvPr>
            <p:ph type="dt" sz="half" idx="10"/>
          </p:nvPr>
        </p:nvSpPr>
        <p:spPr/>
        <p:txBody>
          <a:bodyPr/>
          <a:lstStyle/>
          <a:p>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227696E0-115B-E045-9060-9018FDFE3285}" type="slidenum">
              <a:rPr kumimoji="1" lang="ja-JP" altLang="en-US" smtClean="0"/>
              <a:t>‹#›</a:t>
            </a:fld>
            <a:endParaRPr kumimoji="1" lang="ja-JP" altLang="en-US"/>
          </a:p>
        </p:txBody>
      </p:sp>
      <p:cxnSp>
        <p:nvCxnSpPr>
          <p:cNvPr id="12" name="Straight Connector 11"/>
          <p:cNvCxnSpPr/>
          <p:nvPr/>
        </p:nvCxnSpPr>
        <p:spPr>
          <a:xfrm>
            <a:off x="874060"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874060" y="2286000"/>
            <a:ext cx="3563003"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815840" y="2286000"/>
            <a:ext cx="3566160" cy="158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8" y="186645"/>
            <a:ext cx="8827266" cy="6483096"/>
          </a:xfrm>
          <a:prstGeom prst="rect">
            <a:avLst/>
          </a:prstGeom>
        </p:spPr>
      </p:pic>
      <p:sp>
        <p:nvSpPr>
          <p:cNvPr id="2" name="Title 1"/>
          <p:cNvSpPr>
            <a:spLocks noGrp="1"/>
          </p:cNvSpPr>
          <p:nvPr>
            <p:ph type="title"/>
          </p:nvPr>
        </p:nvSpPr>
        <p:spPr/>
        <p:txBody>
          <a:bodyPr/>
          <a:lstStyle/>
          <a:p>
            <a:r>
              <a:rPr lang="en-US" altLang="ja-JP" smtClean="0"/>
              <a:t>Click to edit Master title style</a:t>
            </a:r>
            <a:endParaRPr/>
          </a:p>
        </p:txBody>
      </p:sp>
      <p:sp>
        <p:nvSpPr>
          <p:cNvPr id="3" name="Content Placeholder 2"/>
          <p:cNvSpPr>
            <a:spLocks noGrp="1"/>
          </p:cNvSpPr>
          <p:nvPr>
            <p:ph sz="half" idx="1"/>
          </p:nvPr>
        </p:nvSpPr>
        <p:spPr>
          <a:xfrm>
            <a:off x="779462" y="1828801"/>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27696E0-115B-E045-9060-9018FDFE3285}" type="slidenum">
              <a:rPr kumimoji="1" lang="ja-JP" altLang="en-US" smtClean="0"/>
              <a:t>‹#›</a:t>
            </a:fld>
            <a:endParaRPr kumimoji="1" lang="ja-JP" altLang="en-US"/>
          </a:p>
        </p:txBody>
      </p:sp>
      <p:sp>
        <p:nvSpPr>
          <p:cNvPr id="10" name="Content Placeholder 2"/>
          <p:cNvSpPr>
            <a:spLocks noGrp="1"/>
          </p:cNvSpPr>
          <p:nvPr>
            <p:ph sz="half" idx="13"/>
          </p:nvPr>
        </p:nvSpPr>
        <p:spPr>
          <a:xfrm>
            <a:off x="779462" y="3991816"/>
            <a:ext cx="7585076"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8" y="186645"/>
            <a:ext cx="8827266" cy="6483096"/>
          </a:xfrm>
          <a:prstGeom prst="rect">
            <a:avLst/>
          </a:prstGeom>
        </p:spPr>
      </p:pic>
      <p:sp>
        <p:nvSpPr>
          <p:cNvPr id="2" name="Title 1"/>
          <p:cNvSpPr>
            <a:spLocks noGrp="1"/>
          </p:cNvSpPr>
          <p:nvPr>
            <p:ph type="title"/>
          </p:nvPr>
        </p:nvSpPr>
        <p:spPr/>
        <p:txBody>
          <a:bodyPr/>
          <a:lstStyle/>
          <a:p>
            <a:r>
              <a:rPr lang="en-US" altLang="ja-JP" smtClean="0"/>
              <a:t>Click to edit Master title style</a:t>
            </a:r>
            <a:endParaRPr/>
          </a:p>
        </p:txBody>
      </p:sp>
      <p:sp>
        <p:nvSpPr>
          <p:cNvPr id="3"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dirty="0"/>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27696E0-115B-E045-9060-9018FDFE3285}" type="slidenum">
              <a:rPr kumimoji="1" lang="ja-JP" altLang="en-US" smtClean="0"/>
              <a:t>‹#›</a:t>
            </a:fld>
            <a:endParaRPr kumimoji="1" lang="ja-JP" altLang="en-US"/>
          </a:p>
        </p:txBody>
      </p:sp>
      <p:sp>
        <p:nvSpPr>
          <p:cNvPr id="10"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dirty="0"/>
          </a:p>
        </p:txBody>
      </p:sp>
      <p:sp>
        <p:nvSpPr>
          <p:cNvPr id="11" name="Content Placeholder 2"/>
          <p:cNvSpPr>
            <a:spLocks noGrp="1"/>
          </p:cNvSpPr>
          <p:nvPr>
            <p:ph sz="half" idx="14"/>
          </p:nvPr>
        </p:nvSpPr>
        <p:spPr>
          <a:xfrm>
            <a:off x="779462" y="1828801"/>
            <a:ext cx="3657600" cy="4219575"/>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pic>
        <p:nvPicPr>
          <p:cNvPr id="9" name="Picture 8" descr="Overlay-ContentSlides.png"/>
          <p:cNvPicPr>
            <a:picLocks noChangeAspect="1"/>
          </p:cNvPicPr>
          <p:nvPr/>
        </p:nvPicPr>
        <p:blipFill>
          <a:blip r:embed="rId2"/>
          <a:stretch>
            <a:fillRect/>
          </a:stretch>
        </p:blipFill>
        <p:spPr>
          <a:xfrm>
            <a:off x="150888" y="186645"/>
            <a:ext cx="8827266" cy="6483096"/>
          </a:xfrm>
          <a:prstGeom prst="rect">
            <a:avLst/>
          </a:prstGeom>
        </p:spPr>
      </p:pic>
      <p:sp>
        <p:nvSpPr>
          <p:cNvPr id="2" name="Title 1"/>
          <p:cNvSpPr>
            <a:spLocks noGrp="1"/>
          </p:cNvSpPr>
          <p:nvPr>
            <p:ph type="title"/>
          </p:nvPr>
        </p:nvSpPr>
        <p:spPr/>
        <p:txBody>
          <a:bodyPr/>
          <a:lstStyle/>
          <a:p>
            <a:r>
              <a:rPr lang="en-US" altLang="ja-JP" smtClean="0"/>
              <a:t>Click to edit Master title style</a:t>
            </a:r>
            <a:endParaRPr/>
          </a:p>
        </p:txBody>
      </p:sp>
      <p:sp>
        <p:nvSpPr>
          <p:cNvPr id="5" name="Date Placeholder 4"/>
          <p:cNvSpPr>
            <a:spLocks noGrp="1"/>
          </p:cNvSpPr>
          <p:nvPr>
            <p:ph type="dt" sz="half" idx="10"/>
          </p:nvPr>
        </p:nvSpPr>
        <p:spPr/>
        <p:txBody>
          <a:bodyPr/>
          <a:lstStyle/>
          <a:p>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227696E0-115B-E045-9060-9018FDFE3285}" type="slidenum">
              <a:rPr kumimoji="1" lang="ja-JP" altLang="en-US" smtClean="0"/>
              <a:t>‹#›</a:t>
            </a:fld>
            <a:endParaRPr kumimoji="1" lang="ja-JP" altLang="en-US"/>
          </a:p>
        </p:txBody>
      </p:sp>
      <p:sp>
        <p:nvSpPr>
          <p:cNvPr id="12" name="Content Placeholder 2"/>
          <p:cNvSpPr>
            <a:spLocks noGrp="1"/>
          </p:cNvSpPr>
          <p:nvPr>
            <p:ph sz="half" idx="14"/>
          </p:nvPr>
        </p:nvSpPr>
        <p:spPr>
          <a:xfrm>
            <a:off x="77946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dirty="0"/>
          </a:p>
        </p:txBody>
      </p:sp>
      <p:sp>
        <p:nvSpPr>
          <p:cNvPr id="13" name="Content Placeholder 2"/>
          <p:cNvSpPr>
            <a:spLocks noGrp="1"/>
          </p:cNvSpPr>
          <p:nvPr>
            <p:ph sz="half" idx="15"/>
          </p:nvPr>
        </p:nvSpPr>
        <p:spPr>
          <a:xfrm>
            <a:off x="77946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dirty="0"/>
          </a:p>
        </p:txBody>
      </p:sp>
      <p:sp>
        <p:nvSpPr>
          <p:cNvPr id="14" name="Content Placeholder 2"/>
          <p:cNvSpPr>
            <a:spLocks noGrp="1"/>
          </p:cNvSpPr>
          <p:nvPr>
            <p:ph sz="half" idx="1"/>
          </p:nvPr>
        </p:nvSpPr>
        <p:spPr>
          <a:xfrm>
            <a:off x="4710953" y="1828801"/>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dirty="0"/>
          </a:p>
        </p:txBody>
      </p:sp>
      <p:sp>
        <p:nvSpPr>
          <p:cNvPr id="15" name="Content Placeholder 2"/>
          <p:cNvSpPr>
            <a:spLocks noGrp="1"/>
          </p:cNvSpPr>
          <p:nvPr>
            <p:ph sz="half" idx="13"/>
          </p:nvPr>
        </p:nvSpPr>
        <p:spPr>
          <a:xfrm>
            <a:off x="4710953" y="3991816"/>
            <a:ext cx="3657600" cy="2057400"/>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Overlay-ContentSlides.png"/>
          <p:cNvPicPr>
            <a:picLocks noChangeAspect="1"/>
          </p:cNvPicPr>
          <p:nvPr/>
        </p:nvPicPr>
        <p:blipFill>
          <a:blip r:embed="rId2"/>
          <a:stretch>
            <a:fillRect/>
          </a:stretch>
        </p:blipFill>
        <p:spPr>
          <a:xfrm>
            <a:off x="150888" y="186645"/>
            <a:ext cx="8827266" cy="6483096"/>
          </a:xfrm>
          <a:prstGeom prst="rect">
            <a:avLst/>
          </a:prstGeom>
        </p:spPr>
      </p:pic>
      <p:sp>
        <p:nvSpPr>
          <p:cNvPr id="2" name="Title 1"/>
          <p:cNvSpPr>
            <a:spLocks noGrp="1"/>
          </p:cNvSpPr>
          <p:nvPr>
            <p:ph type="title"/>
          </p:nvPr>
        </p:nvSpPr>
        <p:spPr/>
        <p:txBody>
          <a:bodyPr/>
          <a:lstStyle/>
          <a:p>
            <a:r>
              <a:rPr lang="en-US" altLang="ja-JP" smtClean="0"/>
              <a:t>Click to edit Master title style</a:t>
            </a:r>
            <a:endParaRPr/>
          </a:p>
        </p:txBody>
      </p:sp>
      <p:sp>
        <p:nvSpPr>
          <p:cNvPr id="3" name="Date Placeholder 2"/>
          <p:cNvSpPr>
            <a:spLocks noGrp="1"/>
          </p:cNvSpPr>
          <p:nvPr>
            <p:ph type="dt" sz="half" idx="10"/>
          </p:nvPr>
        </p:nvSpPr>
        <p:spPr/>
        <p:txBody>
          <a:bodyPr/>
          <a:lstStyle/>
          <a:p>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227696E0-115B-E045-9060-9018FDFE3285}" type="slidenum">
              <a:rPr kumimoji="1" lang="ja-JP" altLang="en-US" smtClean="0"/>
              <a:t>‹#›</a:t>
            </a:fld>
            <a:endParaRPr kumimoji="1" lang="ja-JP" alt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ound Diagonal Corner Rectangle 7"/>
          <p:cNvSpPr/>
          <p:nvPr/>
        </p:nvSpPr>
        <p:spPr>
          <a:xfrm>
            <a:off x="189707" y="189708"/>
            <a:ext cx="8764587" cy="6478587"/>
          </a:xfrm>
          <a:prstGeom prst="round2DiagRect">
            <a:avLst>
              <a:gd name="adj1" fmla="val 9416"/>
              <a:gd name="adj2" fmla="val 0"/>
            </a:avLst>
          </a:prstGeom>
          <a:gradFill>
            <a:gsLst>
              <a:gs pos="17000">
                <a:schemeClr val="bg2"/>
              </a:gs>
              <a:gs pos="100000">
                <a:schemeClr val="tx2"/>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33" tIns="45717" rIns="91433" bIns="45717" rtlCol="0" anchor="ctr"/>
          <a:lstStyle/>
          <a:p>
            <a:pPr algn="ctr"/>
            <a:endParaRPr/>
          </a:p>
        </p:txBody>
      </p:sp>
      <p:sp>
        <p:nvSpPr>
          <p:cNvPr id="2" name="Title Placeholder 1"/>
          <p:cNvSpPr>
            <a:spLocks noGrp="1"/>
          </p:cNvSpPr>
          <p:nvPr>
            <p:ph type="title"/>
          </p:nvPr>
        </p:nvSpPr>
        <p:spPr>
          <a:xfrm>
            <a:off x="779464" y="381000"/>
            <a:ext cx="7583487" cy="1044388"/>
          </a:xfrm>
          <a:prstGeom prst="rect">
            <a:avLst/>
          </a:prstGeom>
        </p:spPr>
        <p:txBody>
          <a:bodyPr vert="horz" lIns="91433" tIns="45717" rIns="91433" bIns="45717" rtlCol="0" anchor="b" anchorCtr="0">
            <a:noAutofit/>
          </a:bodyPr>
          <a:lstStyle/>
          <a:p>
            <a:r>
              <a:rPr lang="en-US" altLang="ja-JP" smtClean="0"/>
              <a:t>Click to edit Master title style</a:t>
            </a:r>
            <a:endParaRPr/>
          </a:p>
        </p:txBody>
      </p:sp>
      <p:sp>
        <p:nvSpPr>
          <p:cNvPr id="3" name="Text Placeholder 2"/>
          <p:cNvSpPr>
            <a:spLocks noGrp="1"/>
          </p:cNvSpPr>
          <p:nvPr>
            <p:ph type="body" idx="1"/>
          </p:nvPr>
        </p:nvSpPr>
        <p:spPr>
          <a:xfrm>
            <a:off x="779464" y="1828800"/>
            <a:ext cx="7583487" cy="4208930"/>
          </a:xfrm>
          <a:prstGeom prst="rect">
            <a:avLst/>
          </a:prstGeom>
        </p:spPr>
        <p:txBody>
          <a:bodyPr vert="horz" lIns="91433" tIns="45717" rIns="91433" bIns="45717" rtlCol="0">
            <a:normAutofit/>
          </a:bodyPr>
          <a:lstStyle/>
          <a:p>
            <a:pPr lvl="0"/>
            <a:r>
              <a:rPr lang="en-US" altLang="ja-JP" smtClean="0"/>
              <a:t>Click to edit Master text styles</a:t>
            </a:r>
          </a:p>
          <a:p>
            <a:pPr lvl="1"/>
            <a:r>
              <a:rPr lang="en-US" altLang="ja-JP" smtClean="0"/>
              <a:t>Second level</a:t>
            </a:r>
          </a:p>
          <a:p>
            <a:pPr lvl="2"/>
            <a:r>
              <a:rPr lang="en-US" altLang="ja-JP" smtClean="0"/>
              <a:t>Third level</a:t>
            </a:r>
          </a:p>
          <a:p>
            <a:pPr lvl="3"/>
            <a:r>
              <a:rPr lang="en-US" altLang="ja-JP" smtClean="0"/>
              <a:t>Fourth level</a:t>
            </a:r>
          </a:p>
          <a:p>
            <a:pPr lvl="4"/>
            <a:r>
              <a:rPr lang="en-US" altLang="ja-JP" smtClean="0"/>
              <a:t>Fifth level</a:t>
            </a:r>
            <a:endParaRPr dirty="0"/>
          </a:p>
        </p:txBody>
      </p:sp>
      <p:sp>
        <p:nvSpPr>
          <p:cNvPr id="4" name="Date Placeholder 3"/>
          <p:cNvSpPr>
            <a:spLocks noGrp="1"/>
          </p:cNvSpPr>
          <p:nvPr>
            <p:ph type="dt" sz="half" idx="2"/>
          </p:nvPr>
        </p:nvSpPr>
        <p:spPr>
          <a:xfrm>
            <a:off x="381001" y="6288742"/>
            <a:ext cx="1887537" cy="365125"/>
          </a:xfrm>
          <a:prstGeom prst="rect">
            <a:avLst/>
          </a:prstGeom>
        </p:spPr>
        <p:txBody>
          <a:bodyPr vert="horz" lIns="91433" tIns="45717" rIns="91433" bIns="45717" rtlCol="0" anchor="ctr"/>
          <a:lstStyle>
            <a:lvl1pPr algn="l">
              <a:defRPr sz="1200">
                <a:solidFill>
                  <a:schemeClr val="bg2"/>
                </a:solidFill>
              </a:defRPr>
            </a:lvl1pPr>
          </a:lstStyle>
          <a:p>
            <a:endParaRPr kumimoji="1" lang="ja-JP" altLang="en-US"/>
          </a:p>
        </p:txBody>
      </p:sp>
      <p:sp>
        <p:nvSpPr>
          <p:cNvPr id="5" name="Footer Placeholder 4"/>
          <p:cNvSpPr>
            <a:spLocks noGrp="1"/>
          </p:cNvSpPr>
          <p:nvPr>
            <p:ph type="ftr" sz="quarter" idx="3"/>
          </p:nvPr>
        </p:nvSpPr>
        <p:spPr>
          <a:xfrm>
            <a:off x="3304616" y="6288742"/>
            <a:ext cx="5238750" cy="365125"/>
          </a:xfrm>
          <a:prstGeom prst="rect">
            <a:avLst/>
          </a:prstGeom>
        </p:spPr>
        <p:txBody>
          <a:bodyPr vert="horz" lIns="91433" tIns="45717" rIns="91433" bIns="45717" rtlCol="0" anchor="ctr"/>
          <a:lstStyle>
            <a:lvl1pPr algn="r">
              <a:defRPr sz="1200">
                <a:solidFill>
                  <a:schemeClr val="bg2"/>
                </a:solidFill>
              </a:defRPr>
            </a:lvl1pPr>
          </a:lstStyle>
          <a:p>
            <a:endParaRPr kumimoji="1" lang="ja-JP" altLang="en-US"/>
          </a:p>
        </p:txBody>
      </p:sp>
      <p:sp>
        <p:nvSpPr>
          <p:cNvPr id="6" name="Slide Number Placeholder 5"/>
          <p:cNvSpPr>
            <a:spLocks noGrp="1"/>
          </p:cNvSpPr>
          <p:nvPr>
            <p:ph type="sldNum" sz="quarter" idx="4"/>
          </p:nvPr>
        </p:nvSpPr>
        <p:spPr>
          <a:xfrm>
            <a:off x="8404412" y="219636"/>
            <a:ext cx="493059" cy="365125"/>
          </a:xfrm>
          <a:prstGeom prst="rect">
            <a:avLst/>
          </a:prstGeom>
        </p:spPr>
        <p:txBody>
          <a:bodyPr vert="horz" lIns="91433" tIns="45717" rIns="91433" bIns="45717" rtlCol="0" anchor="ctr"/>
          <a:lstStyle>
            <a:lvl1pPr algn="r">
              <a:defRPr sz="1200">
                <a:solidFill>
                  <a:schemeClr val="tx2"/>
                </a:solidFill>
              </a:defRPr>
            </a:lvl1pPr>
          </a:lstStyle>
          <a:p>
            <a:fld id="{227696E0-115B-E045-9060-9018FDFE3285}" type="slidenum">
              <a:rPr kumimoji="1" lang="ja-JP" altLang="en-US" smtClean="0"/>
              <a:t>‹#›</a:t>
            </a:fld>
            <a:endParaRPr kumimoji="1" lang="ja-JP" alt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hf sldNum="0" hdr="0" ftr="0" dt="0"/>
  <p:txStyles>
    <p:titleStyle>
      <a:lvl1pPr algn="l" defTabSz="914336" rtl="0" eaLnBrk="1" latinLnBrk="0" hangingPunct="1">
        <a:spcBef>
          <a:spcPct val="0"/>
        </a:spcBef>
        <a:buNone/>
        <a:defRPr kumimoji="1" sz="3800" kern="1200">
          <a:solidFill>
            <a:schemeClr val="bg1"/>
          </a:solidFill>
          <a:latin typeface="+mj-lt"/>
          <a:ea typeface="+mj-ea"/>
          <a:cs typeface="+mj-cs"/>
        </a:defRPr>
      </a:lvl1pPr>
    </p:titleStyle>
    <p:bodyStyle>
      <a:lvl1pPr marL="282555" indent="-282555" algn="l" defTabSz="914336" rtl="0" eaLnBrk="1" latinLnBrk="0" hangingPunct="1">
        <a:spcBef>
          <a:spcPts val="1999"/>
        </a:spcBef>
        <a:buFont typeface="Wingdings 2" pitchFamily="18" charset="2"/>
        <a:buChar char=""/>
        <a:defRPr kumimoji="1" sz="2200" kern="1200">
          <a:solidFill>
            <a:schemeClr val="bg1"/>
          </a:solidFill>
          <a:latin typeface="+mn-lt"/>
          <a:ea typeface="+mn-ea"/>
          <a:cs typeface="+mn-cs"/>
        </a:defRPr>
      </a:lvl1pPr>
      <a:lvl2pPr marL="577810" indent="-295254" algn="l" defTabSz="914336" rtl="0" eaLnBrk="1" latinLnBrk="0" hangingPunct="1">
        <a:spcBef>
          <a:spcPts val="600"/>
        </a:spcBef>
        <a:buFont typeface="Wingdings 2" pitchFamily="18" charset="2"/>
        <a:buChar char=""/>
        <a:defRPr kumimoji="1" sz="2000" kern="1200">
          <a:solidFill>
            <a:schemeClr val="bg1"/>
          </a:solidFill>
          <a:latin typeface="+mn-lt"/>
          <a:ea typeface="+mn-ea"/>
          <a:cs typeface="+mn-cs"/>
        </a:defRPr>
      </a:lvl2pPr>
      <a:lvl3pPr marL="860364" indent="-282555" algn="l" defTabSz="914336" rtl="0" eaLnBrk="1" latinLnBrk="0" hangingPunct="1">
        <a:spcBef>
          <a:spcPts val="600"/>
        </a:spcBef>
        <a:buFont typeface="Wingdings 2" pitchFamily="18" charset="2"/>
        <a:buChar char=""/>
        <a:defRPr kumimoji="1" sz="1800" kern="1200">
          <a:solidFill>
            <a:schemeClr val="bg1"/>
          </a:solidFill>
          <a:latin typeface="+mn-lt"/>
          <a:ea typeface="+mn-ea"/>
          <a:cs typeface="+mn-cs"/>
        </a:defRPr>
      </a:lvl3pPr>
      <a:lvl4pPr marL="1142920" indent="-282555" algn="l" defTabSz="914336" rtl="0" eaLnBrk="1" latinLnBrk="0" hangingPunct="1">
        <a:spcBef>
          <a:spcPts val="600"/>
        </a:spcBef>
        <a:buFont typeface="Wingdings 2" pitchFamily="18" charset="2"/>
        <a:buChar char=""/>
        <a:defRPr kumimoji="1" sz="1800" kern="1200">
          <a:solidFill>
            <a:schemeClr val="bg1"/>
          </a:solidFill>
          <a:latin typeface="+mn-lt"/>
          <a:ea typeface="+mn-ea"/>
          <a:cs typeface="+mn-cs"/>
        </a:defRPr>
      </a:lvl4pPr>
      <a:lvl5pPr marL="1425475" indent="-282555" algn="l" defTabSz="914336" rtl="0" eaLnBrk="1" latinLnBrk="0" hangingPunct="1">
        <a:spcBef>
          <a:spcPts val="600"/>
        </a:spcBef>
        <a:buFont typeface="Wingdings 2" pitchFamily="18" charset="2"/>
        <a:buChar char=""/>
        <a:defRPr kumimoji="1" sz="1800" kern="1200">
          <a:solidFill>
            <a:schemeClr val="bg1"/>
          </a:solidFill>
          <a:latin typeface="+mn-lt"/>
          <a:ea typeface="+mn-ea"/>
          <a:cs typeface="+mn-cs"/>
        </a:defRPr>
      </a:lvl5pPr>
      <a:lvl6pPr marL="1711205" indent="-288905" algn="l" defTabSz="914336" rtl="0" eaLnBrk="1" latinLnBrk="0" hangingPunct="1">
        <a:spcBef>
          <a:spcPct val="20000"/>
        </a:spcBef>
        <a:buFont typeface="Wingdings 2" pitchFamily="18" charset="2"/>
        <a:buChar char=""/>
        <a:defRPr kumimoji="1" lang="en-US" sz="1800" kern="1200" dirty="0" smtClean="0">
          <a:solidFill>
            <a:schemeClr val="bg1"/>
          </a:solidFill>
          <a:latin typeface="+mn-lt"/>
          <a:ea typeface="+mn-ea"/>
          <a:cs typeface="+mn-cs"/>
        </a:defRPr>
      </a:lvl6pPr>
      <a:lvl7pPr marL="2000109" indent="-288905" algn="l" defTabSz="914336" rtl="0" eaLnBrk="1" latinLnBrk="0" hangingPunct="1">
        <a:spcBef>
          <a:spcPct val="20000"/>
        </a:spcBef>
        <a:buFont typeface="Wingdings 2" pitchFamily="18" charset="2"/>
        <a:buChar char=""/>
        <a:defRPr kumimoji="1" lang="en-US" sz="1800" kern="1200" dirty="0" smtClean="0">
          <a:solidFill>
            <a:schemeClr val="bg1"/>
          </a:solidFill>
          <a:latin typeface="+mn-lt"/>
          <a:ea typeface="+mn-ea"/>
          <a:cs typeface="+mn-cs"/>
        </a:defRPr>
      </a:lvl7pPr>
      <a:lvl8pPr marL="2290602" indent="-288905" algn="l" defTabSz="914336" rtl="0" eaLnBrk="1" latinLnBrk="0" hangingPunct="1">
        <a:spcBef>
          <a:spcPct val="20000"/>
        </a:spcBef>
        <a:buFont typeface="Wingdings 2" pitchFamily="18" charset="2"/>
        <a:buChar char=""/>
        <a:defRPr kumimoji="1" lang="en-US" sz="1800" kern="1200" dirty="0" smtClean="0">
          <a:solidFill>
            <a:schemeClr val="bg1"/>
          </a:solidFill>
          <a:latin typeface="+mn-lt"/>
          <a:ea typeface="+mn-ea"/>
          <a:cs typeface="+mn-cs"/>
        </a:defRPr>
      </a:lvl8pPr>
      <a:lvl9pPr marL="2571569" indent="-288905" algn="l" defTabSz="914336" rtl="0" eaLnBrk="1" latinLnBrk="0" hangingPunct="1">
        <a:spcBef>
          <a:spcPct val="20000"/>
        </a:spcBef>
        <a:buFont typeface="Wingdings 2" pitchFamily="18" charset="2"/>
        <a:buChar char=""/>
        <a:defRPr kumimoji="1" lang="en-US" sz="1800" kern="1200" dirty="0">
          <a:solidFill>
            <a:schemeClr val="bg1"/>
          </a:solidFill>
          <a:latin typeface="+mn-lt"/>
          <a:ea typeface="+mn-ea"/>
          <a:cs typeface="+mn-cs"/>
        </a:defRPr>
      </a:lvl9pPr>
    </p:bodyStyle>
    <p:otherStyle>
      <a:defPPr>
        <a:defRPr/>
      </a:defPPr>
      <a:lvl1pPr marL="0" algn="l" defTabSz="914336" rtl="0" eaLnBrk="1" latinLnBrk="0" hangingPunct="1">
        <a:defRPr kumimoji="1" sz="1800" kern="1200">
          <a:solidFill>
            <a:schemeClr val="tx1"/>
          </a:solidFill>
          <a:latin typeface="+mn-lt"/>
          <a:ea typeface="+mn-ea"/>
          <a:cs typeface="+mn-cs"/>
        </a:defRPr>
      </a:lvl1pPr>
      <a:lvl2pPr marL="457168" algn="l" defTabSz="914336" rtl="0" eaLnBrk="1" latinLnBrk="0" hangingPunct="1">
        <a:defRPr kumimoji="1" sz="1800" kern="1200">
          <a:solidFill>
            <a:schemeClr val="tx1"/>
          </a:solidFill>
          <a:latin typeface="+mn-lt"/>
          <a:ea typeface="+mn-ea"/>
          <a:cs typeface="+mn-cs"/>
        </a:defRPr>
      </a:lvl2pPr>
      <a:lvl3pPr marL="914336" algn="l" defTabSz="914336" rtl="0" eaLnBrk="1" latinLnBrk="0" hangingPunct="1">
        <a:defRPr kumimoji="1" sz="1800" kern="1200">
          <a:solidFill>
            <a:schemeClr val="tx1"/>
          </a:solidFill>
          <a:latin typeface="+mn-lt"/>
          <a:ea typeface="+mn-ea"/>
          <a:cs typeface="+mn-cs"/>
        </a:defRPr>
      </a:lvl3pPr>
      <a:lvl4pPr marL="1371503" algn="l" defTabSz="914336" rtl="0" eaLnBrk="1" latinLnBrk="0" hangingPunct="1">
        <a:defRPr kumimoji="1" sz="1800" kern="1200">
          <a:solidFill>
            <a:schemeClr val="tx1"/>
          </a:solidFill>
          <a:latin typeface="+mn-lt"/>
          <a:ea typeface="+mn-ea"/>
          <a:cs typeface="+mn-cs"/>
        </a:defRPr>
      </a:lvl4pPr>
      <a:lvl5pPr marL="1828671" algn="l" defTabSz="914336" rtl="0" eaLnBrk="1" latinLnBrk="0" hangingPunct="1">
        <a:defRPr kumimoji="1" sz="1800" kern="1200">
          <a:solidFill>
            <a:schemeClr val="tx1"/>
          </a:solidFill>
          <a:latin typeface="+mn-lt"/>
          <a:ea typeface="+mn-ea"/>
          <a:cs typeface="+mn-cs"/>
        </a:defRPr>
      </a:lvl5pPr>
      <a:lvl6pPr marL="2285839" algn="l" defTabSz="914336" rtl="0" eaLnBrk="1" latinLnBrk="0" hangingPunct="1">
        <a:defRPr kumimoji="1" sz="1800" kern="1200">
          <a:solidFill>
            <a:schemeClr val="tx1"/>
          </a:solidFill>
          <a:latin typeface="+mn-lt"/>
          <a:ea typeface="+mn-ea"/>
          <a:cs typeface="+mn-cs"/>
        </a:defRPr>
      </a:lvl6pPr>
      <a:lvl7pPr marL="2743007" algn="l" defTabSz="914336" rtl="0" eaLnBrk="1" latinLnBrk="0" hangingPunct="1">
        <a:defRPr kumimoji="1" sz="1800" kern="1200">
          <a:solidFill>
            <a:schemeClr val="tx1"/>
          </a:solidFill>
          <a:latin typeface="+mn-lt"/>
          <a:ea typeface="+mn-ea"/>
          <a:cs typeface="+mn-cs"/>
        </a:defRPr>
      </a:lvl7pPr>
      <a:lvl8pPr marL="3200175" algn="l" defTabSz="914336" rtl="0" eaLnBrk="1" latinLnBrk="0" hangingPunct="1">
        <a:defRPr kumimoji="1" sz="1800" kern="1200">
          <a:solidFill>
            <a:schemeClr val="tx1"/>
          </a:solidFill>
          <a:latin typeface="+mn-lt"/>
          <a:ea typeface="+mn-ea"/>
          <a:cs typeface="+mn-cs"/>
        </a:defRPr>
      </a:lvl8pPr>
      <a:lvl9pPr marL="3657343" algn="l" defTabSz="914336"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 Id="rId3"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 Id="rId3"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2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 Id="rId3" Type="http://schemas.openxmlformats.org/officeDocument/2006/relationships/image" Target="../media/image3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 Id="rId3" Type="http://schemas.openxmlformats.org/officeDocument/2006/relationships/image" Target="../media/image3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png"/><Relationship Id="rId3"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 Id="rId3" Type="http://schemas.openxmlformats.org/officeDocument/2006/relationships/image" Target="../media/image3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 Id="rId3"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 Id="rId3"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jpeg"/><Relationship Id="rId3" Type="http://schemas.openxmlformats.org/officeDocument/2006/relationships/image" Target="../media/image52.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36.xml.rels><?xml version="1.0" encoding="UTF-8" standalone="yes"?>
<Relationships xmlns="http://schemas.openxmlformats.org/package/2006/relationships"><Relationship Id="rId3" Type="http://schemas.openxmlformats.org/officeDocument/2006/relationships/hyperlink" Target="http://tell.cla.purdue.edu/hatasa/aris/" TargetMode="External"/><Relationship Id="rId4" Type="http://schemas.openxmlformats.org/officeDocument/2006/relationships/hyperlink" Target="mailto:khatasa@purdue.edu" TargetMode="External"/><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 Id="rId3" Type="http://schemas.openxmlformats.org/officeDocument/2006/relationships/image" Target="../media/image1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1651002"/>
            <a:ext cx="8877300" cy="1949450"/>
          </a:xfrm>
        </p:spPr>
        <p:txBody>
          <a:bodyPr/>
          <a:lstStyle/>
          <a:p>
            <a:r>
              <a:rPr lang="en-US" altLang="ja-JP" dirty="0"/>
              <a:t>ARIS</a:t>
            </a:r>
            <a:r>
              <a:rPr lang="ja-JP" altLang="en-US" dirty="0"/>
              <a:t>コンテンツの実践と評価 </a:t>
            </a:r>
            <a:r>
              <a:rPr lang="ja-JP" altLang="en-US" dirty="0" smtClean="0"/>
              <a:t>　　初級</a:t>
            </a:r>
            <a:r>
              <a:rPr lang="ja-JP" altLang="en-US" dirty="0"/>
              <a:t>、中級、上級から一例</a:t>
            </a:r>
            <a:r>
              <a:rPr lang="ja-JP" altLang="en-US" dirty="0" smtClean="0"/>
              <a:t>ずつ</a:t>
            </a:r>
            <a:endParaRPr kumimoji="1" lang="ja-JP" altLang="en-US" dirty="0"/>
          </a:p>
        </p:txBody>
      </p:sp>
      <p:sp>
        <p:nvSpPr>
          <p:cNvPr id="3" name="Subtitle 2"/>
          <p:cNvSpPr>
            <a:spLocks noGrp="1"/>
          </p:cNvSpPr>
          <p:nvPr>
            <p:ph type="subTitle" idx="1"/>
          </p:nvPr>
        </p:nvSpPr>
        <p:spPr>
          <a:xfrm>
            <a:off x="1600202" y="4305301"/>
            <a:ext cx="6762749" cy="2120899"/>
          </a:xfrm>
        </p:spPr>
        <p:txBody>
          <a:bodyPr>
            <a:normAutofit/>
          </a:bodyPr>
          <a:lstStyle/>
          <a:p>
            <a:r>
              <a:rPr kumimoji="1" lang="ja-JP" altLang="en-US" dirty="0" smtClean="0"/>
              <a:t>畑佐一味</a:t>
            </a:r>
            <a:endParaRPr kumimoji="1" lang="en-US" altLang="ja-JP" dirty="0" smtClean="0"/>
          </a:p>
          <a:p>
            <a:r>
              <a:rPr kumimoji="1" lang="ja-JP" altLang="en-US" dirty="0" smtClean="0"/>
              <a:t>パデュー大学</a:t>
            </a:r>
            <a:endParaRPr kumimoji="1" lang="en-US" altLang="ja-JP" dirty="0" smtClean="0"/>
          </a:p>
          <a:p>
            <a:r>
              <a:rPr kumimoji="1" lang="ja-JP" altLang="en-US" dirty="0" smtClean="0"/>
              <a:t>ミドルベリー大学日本語学校</a:t>
            </a:r>
            <a:endParaRPr kumimoji="1" lang="en-US" altLang="ja-JP" dirty="0" smtClean="0"/>
          </a:p>
          <a:p>
            <a:endParaRPr lang="en-US" altLang="ja-JP" dirty="0"/>
          </a:p>
          <a:p>
            <a:r>
              <a:rPr lang="pl-PL" altLang="ja-JP" dirty="0"/>
              <a:t>AATJ Conference, </a:t>
            </a:r>
            <a:r>
              <a:rPr lang="pl-PL" altLang="ja-JP" dirty="0" smtClean="0"/>
              <a:t>Toronto 2017</a:t>
            </a:r>
            <a:endParaRPr kumimoji="1" lang="ja-JP" altLang="en-US" dirty="0"/>
          </a:p>
        </p:txBody>
      </p:sp>
      <p:sp>
        <p:nvSpPr>
          <p:cNvPr id="5" name="Subtitle 2"/>
          <p:cNvSpPr txBox="1">
            <a:spLocks/>
          </p:cNvSpPr>
          <p:nvPr/>
        </p:nvSpPr>
        <p:spPr>
          <a:xfrm>
            <a:off x="1295402" y="5664200"/>
            <a:ext cx="6762749" cy="615949"/>
          </a:xfrm>
          <a:prstGeom prst="rect">
            <a:avLst/>
          </a:prstGeom>
        </p:spPr>
        <p:txBody>
          <a:bodyPr vert="horz" lIns="91433" tIns="45717" rIns="91433" bIns="45717" rtlCol="0">
            <a:normAutofit/>
          </a:bodyPr>
          <a:lstStyle>
            <a:lvl1pPr marL="0" indent="0" algn="r" defTabSz="914336" rtl="0" eaLnBrk="1" latinLnBrk="0" hangingPunct="1">
              <a:spcBef>
                <a:spcPts val="600"/>
              </a:spcBef>
              <a:buFont typeface="Wingdings 2" pitchFamily="18" charset="2"/>
              <a:buNone/>
              <a:defRPr kumimoji="1" sz="1800" kern="1200">
                <a:solidFill>
                  <a:schemeClr val="bg1"/>
                </a:solidFill>
                <a:latin typeface="+mn-lt"/>
                <a:ea typeface="+mn-ea"/>
                <a:cs typeface="+mn-cs"/>
              </a:defRPr>
            </a:lvl1pPr>
            <a:lvl2pPr marL="457168" indent="0" algn="ctr" defTabSz="914336" rtl="0" eaLnBrk="1" latinLnBrk="0" hangingPunct="1">
              <a:spcBef>
                <a:spcPts val="600"/>
              </a:spcBef>
              <a:buFont typeface="Wingdings 2" pitchFamily="18" charset="2"/>
              <a:buNone/>
              <a:defRPr kumimoji="1" sz="2000" kern="1200">
                <a:solidFill>
                  <a:schemeClr val="tx1">
                    <a:tint val="75000"/>
                  </a:schemeClr>
                </a:solidFill>
                <a:latin typeface="+mn-lt"/>
                <a:ea typeface="+mn-ea"/>
                <a:cs typeface="+mn-cs"/>
              </a:defRPr>
            </a:lvl2pPr>
            <a:lvl3pPr marL="914336" indent="0" algn="ctr" defTabSz="914336" rtl="0" eaLnBrk="1" latinLnBrk="0" hangingPunct="1">
              <a:spcBef>
                <a:spcPts val="600"/>
              </a:spcBef>
              <a:buFont typeface="Wingdings 2" pitchFamily="18" charset="2"/>
              <a:buNone/>
              <a:defRPr kumimoji="1" sz="1800" kern="1200">
                <a:solidFill>
                  <a:schemeClr val="tx1">
                    <a:tint val="75000"/>
                  </a:schemeClr>
                </a:solidFill>
                <a:latin typeface="+mn-lt"/>
                <a:ea typeface="+mn-ea"/>
                <a:cs typeface="+mn-cs"/>
              </a:defRPr>
            </a:lvl3pPr>
            <a:lvl4pPr marL="1371503" indent="0" algn="ctr" defTabSz="914336" rtl="0" eaLnBrk="1" latinLnBrk="0" hangingPunct="1">
              <a:spcBef>
                <a:spcPts val="600"/>
              </a:spcBef>
              <a:buFont typeface="Wingdings 2" pitchFamily="18" charset="2"/>
              <a:buNone/>
              <a:defRPr kumimoji="1" sz="1800" kern="1200">
                <a:solidFill>
                  <a:schemeClr val="tx1">
                    <a:tint val="75000"/>
                  </a:schemeClr>
                </a:solidFill>
                <a:latin typeface="+mn-lt"/>
                <a:ea typeface="+mn-ea"/>
                <a:cs typeface="+mn-cs"/>
              </a:defRPr>
            </a:lvl4pPr>
            <a:lvl5pPr marL="1828671" indent="0" algn="ctr" defTabSz="914336" rtl="0" eaLnBrk="1" latinLnBrk="0" hangingPunct="1">
              <a:spcBef>
                <a:spcPts val="600"/>
              </a:spcBef>
              <a:buFont typeface="Wingdings 2" pitchFamily="18" charset="2"/>
              <a:buNone/>
              <a:defRPr kumimoji="1" sz="1800" kern="1200">
                <a:solidFill>
                  <a:schemeClr val="tx1">
                    <a:tint val="75000"/>
                  </a:schemeClr>
                </a:solidFill>
                <a:latin typeface="+mn-lt"/>
                <a:ea typeface="+mn-ea"/>
                <a:cs typeface="+mn-cs"/>
              </a:defRPr>
            </a:lvl5pPr>
            <a:lvl6pPr marL="2285839" indent="0" algn="ctr" defTabSz="914336" rtl="0" eaLnBrk="1" latinLnBrk="0" hangingPunct="1">
              <a:spcBef>
                <a:spcPct val="20000"/>
              </a:spcBef>
              <a:buFont typeface="Wingdings 2" pitchFamily="18" charset="2"/>
              <a:buNone/>
              <a:defRPr kumimoji="1" lang="en-US" sz="1800" kern="1200">
                <a:solidFill>
                  <a:schemeClr val="tx1">
                    <a:tint val="75000"/>
                  </a:schemeClr>
                </a:solidFill>
                <a:latin typeface="+mn-lt"/>
                <a:ea typeface="+mn-ea"/>
                <a:cs typeface="+mn-cs"/>
              </a:defRPr>
            </a:lvl6pPr>
            <a:lvl7pPr marL="2743007" indent="0" algn="ctr" defTabSz="914336" rtl="0" eaLnBrk="1" latinLnBrk="0" hangingPunct="1">
              <a:spcBef>
                <a:spcPct val="20000"/>
              </a:spcBef>
              <a:buFont typeface="Wingdings 2" pitchFamily="18" charset="2"/>
              <a:buNone/>
              <a:defRPr kumimoji="1" lang="en-US" sz="1800" kern="1200">
                <a:solidFill>
                  <a:schemeClr val="tx1">
                    <a:tint val="75000"/>
                  </a:schemeClr>
                </a:solidFill>
                <a:latin typeface="+mn-lt"/>
                <a:ea typeface="+mn-ea"/>
                <a:cs typeface="+mn-cs"/>
              </a:defRPr>
            </a:lvl7pPr>
            <a:lvl8pPr marL="3200175" indent="0" algn="ctr" defTabSz="914336" rtl="0" eaLnBrk="1" latinLnBrk="0" hangingPunct="1">
              <a:spcBef>
                <a:spcPct val="20000"/>
              </a:spcBef>
              <a:buFont typeface="Wingdings 2" pitchFamily="18" charset="2"/>
              <a:buNone/>
              <a:defRPr kumimoji="1" lang="en-US" sz="1800" kern="1200">
                <a:solidFill>
                  <a:schemeClr val="tx1">
                    <a:tint val="75000"/>
                  </a:schemeClr>
                </a:solidFill>
                <a:latin typeface="+mn-lt"/>
                <a:ea typeface="+mn-ea"/>
                <a:cs typeface="+mn-cs"/>
              </a:defRPr>
            </a:lvl8pPr>
            <a:lvl9pPr marL="3657343" indent="0" algn="ctr" defTabSz="914336" rtl="0" eaLnBrk="1" latinLnBrk="0" hangingPunct="1">
              <a:spcBef>
                <a:spcPct val="20000"/>
              </a:spcBef>
              <a:buFont typeface="Wingdings 2" pitchFamily="18" charset="2"/>
              <a:buNone/>
              <a:defRPr kumimoji="1" lang="en-US" sz="1800" kern="1200">
                <a:solidFill>
                  <a:schemeClr val="tx1">
                    <a:tint val="75000"/>
                  </a:schemeClr>
                </a:solidFill>
                <a:latin typeface="+mn-lt"/>
                <a:ea typeface="+mn-ea"/>
                <a:cs typeface="+mn-cs"/>
              </a:defRPr>
            </a:lvl9pPr>
          </a:lstStyle>
          <a:p>
            <a:endParaRPr lang="ja-JP" altLang="en-US" dirty="0"/>
          </a:p>
        </p:txBody>
      </p:sp>
    </p:spTree>
    <p:extLst>
      <p:ext uri="{BB962C8B-B14F-4D97-AF65-F5344CB8AC3E}">
        <p14:creationId xmlns:p14="http://schemas.microsoft.com/office/powerpoint/2010/main" val="57795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4" y="381000"/>
            <a:ext cx="7583487" cy="522194"/>
          </a:xfrm>
        </p:spPr>
        <p:txBody>
          <a:bodyPr/>
          <a:lstStyle/>
          <a:p>
            <a:r>
              <a:rPr lang="ja-JP" altLang="en-US" dirty="0" smtClean="0"/>
              <a:t>１</a:t>
            </a:r>
            <a:endParaRPr lang="en-US" dirty="0"/>
          </a:p>
        </p:txBody>
      </p:sp>
      <p:sp>
        <p:nvSpPr>
          <p:cNvPr id="3" name="Content Placeholder 2"/>
          <p:cNvSpPr>
            <a:spLocks noGrp="1"/>
          </p:cNvSpPr>
          <p:nvPr>
            <p:ph idx="1"/>
          </p:nvPr>
        </p:nvSpPr>
        <p:spPr/>
        <p:txBody>
          <a:bodyPr/>
          <a:lstStyle/>
          <a:p>
            <a:endParaRPr lang="en-US" dirty="0"/>
          </a:p>
        </p:txBody>
      </p:sp>
      <p:pic>
        <p:nvPicPr>
          <p:cNvPr id="4" name="image107.png" descr="スクリーンショット/レベル１/IMG_0065.png"/>
          <p:cNvPicPr>
            <a:picLocks noChangeAspect="1"/>
          </p:cNvPicPr>
          <p:nvPr/>
        </p:nvPicPr>
        <p:blipFill>
          <a:blip r:embed="rId2"/>
          <a:srcRect/>
          <a:stretch>
            <a:fillRect/>
          </a:stretch>
        </p:blipFill>
        <p:spPr>
          <a:xfrm>
            <a:off x="779464" y="903194"/>
            <a:ext cx="3100010" cy="5486400"/>
          </a:xfrm>
          <a:prstGeom prst="rect">
            <a:avLst/>
          </a:prstGeom>
          <a:ln/>
        </p:spPr>
      </p:pic>
      <p:pic>
        <p:nvPicPr>
          <p:cNvPr id="5" name="Picture 4" descr="IMG_0118%20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81084" y="903194"/>
            <a:ext cx="3081867" cy="5486400"/>
          </a:xfrm>
          <a:prstGeom prst="rect">
            <a:avLst/>
          </a:prstGeom>
          <a:noFill/>
          <a:ln>
            <a:noFill/>
          </a:ln>
        </p:spPr>
      </p:pic>
    </p:spTree>
    <p:extLst>
      <p:ext uri="{BB962C8B-B14F-4D97-AF65-F5344CB8AC3E}">
        <p14:creationId xmlns:p14="http://schemas.microsoft.com/office/powerpoint/2010/main" val="8825098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4" y="381000"/>
            <a:ext cx="7583487" cy="544998"/>
          </a:xfrm>
        </p:spPr>
        <p:txBody>
          <a:bodyPr/>
          <a:lstStyle/>
          <a:p>
            <a:r>
              <a:rPr lang="ja-JP" altLang="en-US" dirty="0" smtClean="0"/>
              <a:t>２</a:t>
            </a:r>
            <a:endParaRPr lang="en-US" dirty="0"/>
          </a:p>
        </p:txBody>
      </p:sp>
      <p:sp>
        <p:nvSpPr>
          <p:cNvPr id="3" name="Content Placeholder 2"/>
          <p:cNvSpPr>
            <a:spLocks noGrp="1"/>
          </p:cNvSpPr>
          <p:nvPr>
            <p:ph idx="1"/>
          </p:nvPr>
        </p:nvSpPr>
        <p:spPr/>
        <p:txBody>
          <a:bodyPr/>
          <a:lstStyle/>
          <a:p>
            <a:endParaRPr lang="en-US"/>
          </a:p>
        </p:txBody>
      </p:sp>
      <p:pic>
        <p:nvPicPr>
          <p:cNvPr id="4" name="image110.png" descr="スクリーンショット/レベル１/IMG_0090%202.png"/>
          <p:cNvPicPr>
            <a:picLocks noChangeAspect="1"/>
          </p:cNvPicPr>
          <p:nvPr/>
        </p:nvPicPr>
        <p:blipFill>
          <a:blip r:embed="rId2"/>
          <a:srcRect/>
          <a:stretch>
            <a:fillRect/>
          </a:stretch>
        </p:blipFill>
        <p:spPr>
          <a:xfrm>
            <a:off x="779464" y="925998"/>
            <a:ext cx="3100010" cy="5486400"/>
          </a:xfrm>
          <a:prstGeom prst="rect">
            <a:avLst/>
          </a:prstGeom>
          <a:ln/>
        </p:spPr>
      </p:pic>
      <p:pic>
        <p:nvPicPr>
          <p:cNvPr id="5" name="image112.png" descr="スクリーンショット/レベル１/IMG_0091%202.png"/>
          <p:cNvPicPr>
            <a:picLocks noChangeAspect="1"/>
          </p:cNvPicPr>
          <p:nvPr/>
        </p:nvPicPr>
        <p:blipFill>
          <a:blip r:embed="rId3"/>
          <a:srcRect/>
          <a:stretch>
            <a:fillRect/>
          </a:stretch>
        </p:blipFill>
        <p:spPr>
          <a:xfrm>
            <a:off x="5019122" y="925998"/>
            <a:ext cx="3096179" cy="5486400"/>
          </a:xfrm>
          <a:prstGeom prst="rect">
            <a:avLst/>
          </a:prstGeom>
          <a:ln/>
        </p:spPr>
      </p:pic>
    </p:spTree>
    <p:extLst>
      <p:ext uri="{BB962C8B-B14F-4D97-AF65-F5344CB8AC3E}">
        <p14:creationId xmlns:p14="http://schemas.microsoft.com/office/powerpoint/2010/main" val="182052897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4" y="381000"/>
            <a:ext cx="7583487" cy="522194"/>
          </a:xfrm>
        </p:spPr>
        <p:txBody>
          <a:bodyPr/>
          <a:lstStyle/>
          <a:p>
            <a:r>
              <a:rPr lang="ja-JP" altLang="en-US" dirty="0" smtClean="0"/>
              <a:t>３</a:t>
            </a:r>
            <a:endParaRPr lang="en-US" dirty="0"/>
          </a:p>
        </p:txBody>
      </p:sp>
      <p:sp>
        <p:nvSpPr>
          <p:cNvPr id="3" name="Content Placeholder 2"/>
          <p:cNvSpPr>
            <a:spLocks noGrp="1"/>
          </p:cNvSpPr>
          <p:nvPr>
            <p:ph idx="1"/>
          </p:nvPr>
        </p:nvSpPr>
        <p:spPr/>
        <p:txBody>
          <a:bodyPr/>
          <a:lstStyle/>
          <a:p>
            <a:endParaRPr lang="en-US"/>
          </a:p>
        </p:txBody>
      </p:sp>
      <p:pic>
        <p:nvPicPr>
          <p:cNvPr id="4" name="image114.png" descr="スクリーンショット/レベル１/IMG_0092%202.png"/>
          <p:cNvPicPr>
            <a:picLocks noChangeAspect="1"/>
          </p:cNvPicPr>
          <p:nvPr/>
        </p:nvPicPr>
        <p:blipFill>
          <a:blip r:embed="rId2"/>
          <a:srcRect/>
          <a:stretch>
            <a:fillRect/>
          </a:stretch>
        </p:blipFill>
        <p:spPr>
          <a:xfrm>
            <a:off x="779464" y="903194"/>
            <a:ext cx="3096179" cy="5486400"/>
          </a:xfrm>
          <a:prstGeom prst="rect">
            <a:avLst/>
          </a:prstGeom>
          <a:ln/>
        </p:spPr>
      </p:pic>
      <p:pic>
        <p:nvPicPr>
          <p:cNvPr id="6" name="image118.png" descr="スクリーンショット/レベル１/IMG_0095%202.png"/>
          <p:cNvPicPr>
            <a:picLocks noChangeAspect="1"/>
          </p:cNvPicPr>
          <p:nvPr/>
        </p:nvPicPr>
        <p:blipFill>
          <a:blip r:embed="rId3"/>
          <a:srcRect/>
          <a:stretch>
            <a:fillRect/>
          </a:stretch>
        </p:blipFill>
        <p:spPr>
          <a:xfrm>
            <a:off x="5038172" y="903194"/>
            <a:ext cx="3096179" cy="5486400"/>
          </a:xfrm>
          <a:prstGeom prst="rect">
            <a:avLst/>
          </a:prstGeom>
          <a:ln/>
        </p:spPr>
      </p:pic>
    </p:spTree>
    <p:extLst>
      <p:ext uri="{BB962C8B-B14F-4D97-AF65-F5344CB8AC3E}">
        <p14:creationId xmlns:p14="http://schemas.microsoft.com/office/powerpoint/2010/main" val="2835475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4" y="381000"/>
            <a:ext cx="7583487" cy="522194"/>
          </a:xfrm>
        </p:spPr>
        <p:txBody>
          <a:bodyPr/>
          <a:lstStyle/>
          <a:p>
            <a:r>
              <a:rPr lang="ja-JP" altLang="en-US" dirty="0" smtClean="0"/>
              <a:t>４</a:t>
            </a:r>
            <a:endParaRPr lang="en-US" dirty="0"/>
          </a:p>
        </p:txBody>
      </p:sp>
      <p:sp>
        <p:nvSpPr>
          <p:cNvPr id="3" name="Content Placeholder 2"/>
          <p:cNvSpPr>
            <a:spLocks noGrp="1"/>
          </p:cNvSpPr>
          <p:nvPr>
            <p:ph idx="1"/>
          </p:nvPr>
        </p:nvSpPr>
        <p:spPr/>
        <p:txBody>
          <a:bodyPr/>
          <a:lstStyle/>
          <a:p>
            <a:endParaRPr lang="en-US"/>
          </a:p>
        </p:txBody>
      </p:sp>
      <p:pic>
        <p:nvPicPr>
          <p:cNvPr id="4" name="image120.png" descr="スクリーンショット/レベル１/IMG_0097%202.png"/>
          <p:cNvPicPr>
            <a:picLocks noChangeAspect="1"/>
          </p:cNvPicPr>
          <p:nvPr/>
        </p:nvPicPr>
        <p:blipFill>
          <a:blip r:embed="rId2"/>
          <a:srcRect/>
          <a:stretch>
            <a:fillRect/>
          </a:stretch>
        </p:blipFill>
        <p:spPr>
          <a:xfrm>
            <a:off x="779464" y="903194"/>
            <a:ext cx="3096179" cy="5486400"/>
          </a:xfrm>
          <a:prstGeom prst="rect">
            <a:avLst/>
          </a:prstGeom>
          <a:ln/>
        </p:spPr>
      </p:pic>
      <p:pic>
        <p:nvPicPr>
          <p:cNvPr id="5" name="image121.png" descr="スクリーンショット/レベル１/IMG_0099%202.png"/>
          <p:cNvPicPr>
            <a:picLocks noChangeAspect="1"/>
          </p:cNvPicPr>
          <p:nvPr/>
        </p:nvPicPr>
        <p:blipFill>
          <a:blip r:embed="rId3"/>
          <a:srcRect/>
          <a:stretch>
            <a:fillRect/>
          </a:stretch>
        </p:blipFill>
        <p:spPr>
          <a:xfrm>
            <a:off x="5044440" y="903194"/>
            <a:ext cx="3096179" cy="5486400"/>
          </a:xfrm>
          <a:prstGeom prst="rect">
            <a:avLst/>
          </a:prstGeom>
          <a:ln/>
        </p:spPr>
      </p:pic>
    </p:spTree>
    <p:extLst>
      <p:ext uri="{BB962C8B-B14F-4D97-AF65-F5344CB8AC3E}">
        <p14:creationId xmlns:p14="http://schemas.microsoft.com/office/powerpoint/2010/main" val="83496835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4" y="381000"/>
            <a:ext cx="7583487" cy="522194"/>
          </a:xfrm>
        </p:spPr>
        <p:txBody>
          <a:bodyPr/>
          <a:lstStyle/>
          <a:p>
            <a:r>
              <a:rPr lang="ja-JP" altLang="en-US" dirty="0" smtClean="0"/>
              <a:t>５</a:t>
            </a:r>
            <a:endParaRPr lang="en-US" dirty="0"/>
          </a:p>
        </p:txBody>
      </p:sp>
      <p:sp>
        <p:nvSpPr>
          <p:cNvPr id="3" name="Content Placeholder 2"/>
          <p:cNvSpPr>
            <a:spLocks noGrp="1"/>
          </p:cNvSpPr>
          <p:nvPr>
            <p:ph idx="1"/>
          </p:nvPr>
        </p:nvSpPr>
        <p:spPr/>
        <p:txBody>
          <a:bodyPr/>
          <a:lstStyle/>
          <a:p>
            <a:endParaRPr lang="en-US"/>
          </a:p>
        </p:txBody>
      </p:sp>
      <p:pic>
        <p:nvPicPr>
          <p:cNvPr id="4" name="image51.png" descr="スクリーンショット/レベル１/IMG_0100%202.png"/>
          <p:cNvPicPr>
            <a:picLocks noChangeAspect="1"/>
          </p:cNvPicPr>
          <p:nvPr/>
        </p:nvPicPr>
        <p:blipFill>
          <a:blip r:embed="rId2"/>
          <a:srcRect/>
          <a:stretch>
            <a:fillRect/>
          </a:stretch>
        </p:blipFill>
        <p:spPr>
          <a:xfrm>
            <a:off x="2427528" y="903194"/>
            <a:ext cx="3096179" cy="5486400"/>
          </a:xfrm>
          <a:prstGeom prst="rect">
            <a:avLst/>
          </a:prstGeom>
          <a:ln/>
        </p:spPr>
      </p:pic>
    </p:spTree>
    <p:extLst>
      <p:ext uri="{BB962C8B-B14F-4D97-AF65-F5344CB8AC3E}">
        <p14:creationId xmlns:p14="http://schemas.microsoft.com/office/powerpoint/2010/main" val="16549089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4" y="381000"/>
            <a:ext cx="7583487" cy="522194"/>
          </a:xfrm>
        </p:spPr>
        <p:txBody>
          <a:bodyPr/>
          <a:lstStyle/>
          <a:p>
            <a:r>
              <a:rPr lang="ja-JP" altLang="en-US" dirty="0" smtClean="0"/>
              <a:t>６</a:t>
            </a:r>
            <a:endParaRPr lang="en-US" dirty="0"/>
          </a:p>
        </p:txBody>
      </p:sp>
      <p:sp>
        <p:nvSpPr>
          <p:cNvPr id="3" name="Content Placeholder 2"/>
          <p:cNvSpPr>
            <a:spLocks noGrp="1"/>
          </p:cNvSpPr>
          <p:nvPr>
            <p:ph idx="1"/>
          </p:nvPr>
        </p:nvSpPr>
        <p:spPr/>
        <p:txBody>
          <a:bodyPr/>
          <a:lstStyle/>
          <a:p>
            <a:endParaRPr lang="en-US"/>
          </a:p>
        </p:txBody>
      </p:sp>
      <p:pic>
        <p:nvPicPr>
          <p:cNvPr id="6" name="image53.png" descr="スクリーンショット/レベル１/IMG_0102%202.png"/>
          <p:cNvPicPr>
            <a:picLocks noChangeAspect="1"/>
          </p:cNvPicPr>
          <p:nvPr/>
        </p:nvPicPr>
        <p:blipFill>
          <a:blip r:embed="rId2"/>
          <a:srcRect/>
          <a:stretch>
            <a:fillRect/>
          </a:stretch>
        </p:blipFill>
        <p:spPr>
          <a:xfrm>
            <a:off x="1024890" y="903194"/>
            <a:ext cx="3096179" cy="5486400"/>
          </a:xfrm>
          <a:prstGeom prst="rect">
            <a:avLst/>
          </a:prstGeom>
          <a:ln/>
        </p:spPr>
      </p:pic>
      <p:pic>
        <p:nvPicPr>
          <p:cNvPr id="7" name="image52.png" descr="スクリーンショット/レベル１/IMG_0101%202.png"/>
          <p:cNvPicPr>
            <a:picLocks noChangeAspect="1"/>
          </p:cNvPicPr>
          <p:nvPr/>
        </p:nvPicPr>
        <p:blipFill>
          <a:blip r:embed="rId3"/>
          <a:srcRect/>
          <a:stretch>
            <a:fillRect/>
          </a:stretch>
        </p:blipFill>
        <p:spPr>
          <a:xfrm>
            <a:off x="5044440" y="903194"/>
            <a:ext cx="3096179" cy="5486400"/>
          </a:xfrm>
          <a:prstGeom prst="rect">
            <a:avLst/>
          </a:prstGeom>
          <a:ln/>
        </p:spPr>
      </p:pic>
    </p:spTree>
    <p:extLst>
      <p:ext uri="{BB962C8B-B14F-4D97-AF65-F5344CB8AC3E}">
        <p14:creationId xmlns:p14="http://schemas.microsoft.com/office/powerpoint/2010/main" val="123908244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4" y="381000"/>
            <a:ext cx="7583487" cy="624840"/>
          </a:xfrm>
        </p:spPr>
        <p:txBody>
          <a:bodyPr/>
          <a:lstStyle/>
          <a:p>
            <a:r>
              <a:rPr lang="ja-JP" altLang="en-US" dirty="0" smtClean="0"/>
              <a:t>初球での評価</a:t>
            </a:r>
            <a:endParaRPr lang="en-US" dirty="0"/>
          </a:p>
        </p:txBody>
      </p:sp>
      <p:sp>
        <p:nvSpPr>
          <p:cNvPr id="3" name="Content Placeholder 2"/>
          <p:cNvSpPr>
            <a:spLocks noGrp="1"/>
          </p:cNvSpPr>
          <p:nvPr>
            <p:ph idx="1"/>
          </p:nvPr>
        </p:nvSpPr>
        <p:spPr>
          <a:xfrm>
            <a:off x="535624" y="1234440"/>
            <a:ext cx="8257856" cy="5242560"/>
          </a:xfrm>
        </p:spPr>
        <p:txBody>
          <a:bodyPr>
            <a:normAutofit/>
          </a:bodyPr>
          <a:lstStyle/>
          <a:p>
            <a:pPr lvl="0"/>
            <a:r>
              <a:rPr lang="en-US" sz="2400" dirty="0"/>
              <a:t>Numerical scores indicate that students liked the scavenger hunt activity; however, it must be pointed out that their performance in the game was not a part of the course grade. They thought the activity was “fun.”</a:t>
            </a:r>
          </a:p>
          <a:p>
            <a:pPr lvl="0"/>
            <a:r>
              <a:rPr lang="en-US" sz="2400" dirty="0"/>
              <a:t>Among the sixteen tasks, students most liked the full name task and the restaurant simulation. The full name task reflects the language school environment nicely because students had been calling each other by only their last names, not knowing their first names in Japanese. The fact that they found the full name task challenging is proof that they stayed in Japanese </a:t>
            </a:r>
            <a:r>
              <a:rPr lang="en-US" sz="2400" dirty="0" smtClean="0"/>
              <a:t>faithfully.</a:t>
            </a:r>
            <a:endParaRPr lang="en-US" sz="2400" dirty="0"/>
          </a:p>
        </p:txBody>
      </p:sp>
    </p:spTree>
    <p:extLst>
      <p:ext uri="{BB962C8B-B14F-4D97-AF65-F5344CB8AC3E}">
        <p14:creationId xmlns:p14="http://schemas.microsoft.com/office/powerpoint/2010/main" val="11808812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4" y="381000"/>
            <a:ext cx="7583487" cy="609600"/>
          </a:xfrm>
        </p:spPr>
        <p:txBody>
          <a:bodyPr/>
          <a:lstStyle/>
          <a:p>
            <a:r>
              <a:rPr lang="ja-JP" altLang="en-US" dirty="0" smtClean="0"/>
              <a:t>初球での評価（続）</a:t>
            </a:r>
            <a:endParaRPr lang="en-US" dirty="0"/>
          </a:p>
        </p:txBody>
      </p:sp>
      <p:sp>
        <p:nvSpPr>
          <p:cNvPr id="3" name="Content Placeholder 2"/>
          <p:cNvSpPr>
            <a:spLocks noGrp="1"/>
          </p:cNvSpPr>
          <p:nvPr>
            <p:ph idx="1"/>
          </p:nvPr>
        </p:nvSpPr>
        <p:spPr>
          <a:xfrm>
            <a:off x="520384" y="1219200"/>
            <a:ext cx="8303576" cy="5379720"/>
          </a:xfrm>
        </p:spPr>
        <p:txBody>
          <a:bodyPr>
            <a:normAutofit/>
          </a:bodyPr>
          <a:lstStyle/>
          <a:p>
            <a:pPr lvl="0"/>
            <a:r>
              <a:rPr lang="en-US" sz="2800" dirty="0" smtClean="0"/>
              <a:t>Technical </a:t>
            </a:r>
            <a:r>
              <a:rPr lang="en-US" sz="2800" dirty="0"/>
              <a:t>problems reported in the survey were primarily caused by limited programming. This scavenger hunt programming is the most extensive compared to the other games we developed</a:t>
            </a:r>
            <a:r>
              <a:rPr lang="en-US" sz="2800" dirty="0" smtClean="0"/>
              <a:t>..</a:t>
            </a:r>
            <a:endParaRPr lang="en-US" sz="2800" dirty="0"/>
          </a:p>
          <a:p>
            <a:pPr lvl="0"/>
            <a:r>
              <a:rPr lang="en-US" sz="2800" dirty="0"/>
              <a:t>It was rewarding for us (instructors) when students understood and appreciated the effort teachers put in to set up the entire activity. (This was very Middlebury.)</a:t>
            </a:r>
          </a:p>
          <a:p>
            <a:endParaRPr lang="en-US" dirty="0"/>
          </a:p>
        </p:txBody>
      </p:sp>
    </p:spTree>
    <p:extLst>
      <p:ext uri="{BB962C8B-B14F-4D97-AF65-F5344CB8AC3E}">
        <p14:creationId xmlns:p14="http://schemas.microsoft.com/office/powerpoint/2010/main" val="2737040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4" y="381000"/>
            <a:ext cx="7583487" cy="522194"/>
          </a:xfrm>
        </p:spPr>
        <p:txBody>
          <a:bodyPr/>
          <a:lstStyle/>
          <a:p>
            <a:r>
              <a:rPr lang="ja-JP" altLang="en-US" sz="2800" dirty="0" smtClean="0"/>
              <a:t>中級　ミドルベリーのオススメのスポット</a:t>
            </a:r>
            <a:endParaRPr lang="en-US" sz="2800" dirty="0"/>
          </a:p>
        </p:txBody>
      </p:sp>
      <p:sp>
        <p:nvSpPr>
          <p:cNvPr id="3" name="Content Placeholder 2"/>
          <p:cNvSpPr>
            <a:spLocks noGrp="1"/>
          </p:cNvSpPr>
          <p:nvPr>
            <p:ph idx="1"/>
          </p:nvPr>
        </p:nvSpPr>
        <p:spPr/>
        <p:txBody>
          <a:bodyPr/>
          <a:lstStyle/>
          <a:p>
            <a:endParaRPr lang="en-US"/>
          </a:p>
        </p:txBody>
      </p:sp>
      <p:grpSp>
        <p:nvGrpSpPr>
          <p:cNvPr id="4" name="Group 3"/>
          <p:cNvGrpSpPr>
            <a:grpSpLocks noChangeAspect="1"/>
          </p:cNvGrpSpPr>
          <p:nvPr/>
        </p:nvGrpSpPr>
        <p:grpSpPr>
          <a:xfrm>
            <a:off x="779464" y="903194"/>
            <a:ext cx="3265714" cy="5486400"/>
            <a:chOff x="0" y="0"/>
            <a:chExt cx="1714500" cy="2880360"/>
          </a:xfrm>
        </p:grpSpPr>
        <p:pic>
          <p:nvPicPr>
            <p:cNvPr id="5" name="Picture 4" descr="スクリーンショット/レベル３/IMG_005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1275" y="0"/>
              <a:ext cx="1627505" cy="2880360"/>
            </a:xfrm>
            <a:prstGeom prst="rect">
              <a:avLst/>
            </a:prstGeom>
            <a:noFill/>
            <a:ln>
              <a:noFill/>
            </a:ln>
          </p:spPr>
        </p:pic>
        <p:sp>
          <p:nvSpPr>
            <p:cNvPr id="6" name="Oval 5"/>
            <p:cNvSpPr/>
            <p:nvPr/>
          </p:nvSpPr>
          <p:spPr>
            <a:xfrm>
              <a:off x="0" y="2281727"/>
              <a:ext cx="1714500" cy="456565"/>
            </a:xfrm>
            <a:prstGeom prst="ellipse">
              <a:avLst/>
            </a:pr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7" name="image34.png" descr="スクリーンショット/レベル３/IMG_0056.PNG"/>
          <p:cNvPicPr>
            <a:picLocks noChangeAspect="1"/>
          </p:cNvPicPr>
          <p:nvPr/>
        </p:nvPicPr>
        <p:blipFill>
          <a:blip r:embed="rId3"/>
          <a:srcRect/>
          <a:stretch>
            <a:fillRect/>
          </a:stretch>
        </p:blipFill>
        <p:spPr>
          <a:xfrm>
            <a:off x="5072697" y="883024"/>
            <a:ext cx="3100010" cy="5486400"/>
          </a:xfrm>
          <a:prstGeom prst="rect">
            <a:avLst/>
          </a:prstGeom>
          <a:ln/>
        </p:spPr>
      </p:pic>
    </p:spTree>
    <p:extLst>
      <p:ext uri="{BB962C8B-B14F-4D97-AF65-F5344CB8AC3E}">
        <p14:creationId xmlns:p14="http://schemas.microsoft.com/office/powerpoint/2010/main" val="31904329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4" name="Group 3"/>
          <p:cNvGrpSpPr>
            <a:grpSpLocks noChangeAspect="1"/>
          </p:cNvGrpSpPr>
          <p:nvPr/>
        </p:nvGrpSpPr>
        <p:grpSpPr>
          <a:xfrm>
            <a:off x="779464" y="551330"/>
            <a:ext cx="3141133" cy="5486400"/>
            <a:chOff x="0" y="0"/>
            <a:chExt cx="1649647" cy="2880360"/>
          </a:xfrm>
        </p:grpSpPr>
        <p:pic>
          <p:nvPicPr>
            <p:cNvPr id="5" name="Picture 4" descr="スクリーンショット/レベル３/IMG_0061.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27505" cy="2880360"/>
            </a:xfrm>
            <a:prstGeom prst="rect">
              <a:avLst/>
            </a:prstGeom>
            <a:noFill/>
            <a:ln>
              <a:noFill/>
            </a:ln>
          </p:spPr>
        </p:pic>
        <p:cxnSp>
          <p:nvCxnSpPr>
            <p:cNvPr id="6" name="Straight Arrow Connector 5"/>
            <p:cNvCxnSpPr/>
            <p:nvPr/>
          </p:nvCxnSpPr>
          <p:spPr>
            <a:xfrm flipH="1">
              <a:off x="962108" y="1423284"/>
              <a:ext cx="345633" cy="229318"/>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1304014" y="731520"/>
              <a:ext cx="345633" cy="229318"/>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8" name="image36.png" descr="スクリーンショット/レベル３/IMG_0059.PNG"/>
          <p:cNvPicPr>
            <a:picLocks noChangeAspect="1"/>
          </p:cNvPicPr>
          <p:nvPr/>
        </p:nvPicPr>
        <p:blipFill>
          <a:blip r:embed="rId3"/>
          <a:srcRect/>
          <a:stretch>
            <a:fillRect/>
          </a:stretch>
        </p:blipFill>
        <p:spPr>
          <a:xfrm>
            <a:off x="4853597" y="551330"/>
            <a:ext cx="3100010" cy="5486400"/>
          </a:xfrm>
          <a:prstGeom prst="rect">
            <a:avLst/>
          </a:prstGeom>
          <a:ln/>
        </p:spPr>
      </p:pic>
    </p:spTree>
    <p:extLst>
      <p:ext uri="{BB962C8B-B14F-4D97-AF65-F5344CB8AC3E}">
        <p14:creationId xmlns:p14="http://schemas.microsoft.com/office/powerpoint/2010/main" val="128553319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ja-JP" dirty="0"/>
              <a:t>ARIS  (Augmented-Reality and Interactive </a:t>
            </a:r>
            <a:r>
              <a:rPr lang="en-US" altLang="ja-JP" dirty="0" smtClean="0"/>
              <a:t>Stories)</a:t>
            </a:r>
            <a:endParaRPr kumimoji="1" lang="ja-JP" altLang="en-US" dirty="0"/>
          </a:p>
        </p:txBody>
      </p:sp>
      <p:sp>
        <p:nvSpPr>
          <p:cNvPr id="3" name="Content Placeholder 2"/>
          <p:cNvSpPr>
            <a:spLocks noGrp="1"/>
          </p:cNvSpPr>
          <p:nvPr>
            <p:ph idx="1"/>
          </p:nvPr>
        </p:nvSpPr>
        <p:spPr>
          <a:xfrm>
            <a:off x="779463" y="1691640"/>
            <a:ext cx="7583487" cy="4208930"/>
          </a:xfrm>
        </p:spPr>
        <p:txBody>
          <a:bodyPr/>
          <a:lstStyle/>
          <a:p>
            <a:pPr marL="0" indent="0">
              <a:buNone/>
            </a:pPr>
            <a:r>
              <a:rPr lang="ja-JP" altLang="en-US" dirty="0"/>
              <a:t>ここ数年「ポケモン</a:t>
            </a:r>
            <a:r>
              <a:rPr lang="en-US" altLang="ja-JP" dirty="0"/>
              <a:t>Go</a:t>
            </a:r>
            <a:r>
              <a:rPr lang="ja-JP" altLang="en-US" dirty="0"/>
              <a:t>」「イングレス」などのゲームや「ヒロシマアーカイブ」のような教育的な目的を持ったものなど拡張現実（</a:t>
            </a:r>
            <a:r>
              <a:rPr lang="en-US" altLang="ja-JP" dirty="0"/>
              <a:t>AR</a:t>
            </a:r>
            <a:r>
              <a:rPr lang="ja-JP" altLang="en-US" dirty="0"/>
              <a:t>）を応用したアプリが 広がりを見せている</a:t>
            </a:r>
            <a:r>
              <a:rPr lang="ja-JP" altLang="en-US" dirty="0" smtClean="0"/>
              <a:t>。</a:t>
            </a:r>
            <a:endParaRPr lang="en-US" altLang="ja-JP" dirty="0" smtClean="0"/>
          </a:p>
          <a:p>
            <a:pPr marL="0" indent="0">
              <a:buNone/>
            </a:pPr>
            <a:endParaRPr lang="en-US" altLang="ja-JP" dirty="0" smtClean="0"/>
          </a:p>
          <a:p>
            <a:pPr marL="0" indent="0">
              <a:buNone/>
            </a:pPr>
            <a:r>
              <a:rPr lang="ja-JP" altLang="en-US" dirty="0" smtClean="0"/>
              <a:t>プレーヤーとのインターアクション</a:t>
            </a:r>
            <a:endParaRPr kumimoji="1" lang="en-US" altLang="ja-JP" dirty="0"/>
          </a:p>
          <a:p>
            <a:pPr>
              <a:buFont typeface="Arial" charset="0"/>
              <a:buChar char="•"/>
            </a:pPr>
            <a:r>
              <a:rPr kumimoji="1" lang="en-US" altLang="ja-JP" dirty="0" smtClean="0"/>
              <a:t>GPS</a:t>
            </a:r>
          </a:p>
          <a:p>
            <a:pPr>
              <a:buFont typeface="Arial" charset="0"/>
              <a:buChar char="•"/>
            </a:pPr>
            <a:r>
              <a:rPr lang="en-US" altLang="ja-JP" dirty="0" smtClean="0"/>
              <a:t>QR Code</a:t>
            </a:r>
          </a:p>
        </p:txBody>
      </p:sp>
    </p:spTree>
    <p:extLst>
      <p:ext uri="{BB962C8B-B14F-4D97-AF65-F5344CB8AC3E}">
        <p14:creationId xmlns:p14="http://schemas.microsoft.com/office/powerpoint/2010/main" val="128272773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152900" y="1828800"/>
            <a:ext cx="4210051" cy="4208930"/>
          </a:xfrm>
        </p:spPr>
        <p:txBody>
          <a:bodyPr/>
          <a:lstStyle/>
          <a:p>
            <a:r>
              <a:rPr lang="en-US" smtClean="0"/>
              <a:t>Voice annotation</a:t>
            </a:r>
            <a:endParaRPr lang="en-US"/>
          </a:p>
        </p:txBody>
      </p:sp>
      <p:pic>
        <p:nvPicPr>
          <p:cNvPr id="4" name="image37.png" descr="スクリーンショット/レベル３/IMG_0060.PNG"/>
          <p:cNvPicPr>
            <a:picLocks noChangeAspect="1"/>
          </p:cNvPicPr>
          <p:nvPr/>
        </p:nvPicPr>
        <p:blipFill>
          <a:blip r:embed="rId2"/>
          <a:srcRect/>
          <a:stretch>
            <a:fillRect/>
          </a:stretch>
        </p:blipFill>
        <p:spPr>
          <a:xfrm>
            <a:off x="874714" y="551330"/>
            <a:ext cx="3100010" cy="5486400"/>
          </a:xfrm>
          <a:prstGeom prst="rect">
            <a:avLst/>
          </a:prstGeom>
          <a:ln/>
        </p:spPr>
      </p:pic>
    </p:spTree>
    <p:extLst>
      <p:ext uri="{BB962C8B-B14F-4D97-AF65-F5344CB8AC3E}">
        <p14:creationId xmlns:p14="http://schemas.microsoft.com/office/powerpoint/2010/main" val="12336867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4" y="381000"/>
            <a:ext cx="7583487" cy="609600"/>
          </a:xfrm>
        </p:spPr>
        <p:txBody>
          <a:bodyPr/>
          <a:lstStyle/>
          <a:p>
            <a:r>
              <a:rPr lang="ja-JP" altLang="en-US" dirty="0" smtClean="0"/>
              <a:t>中級</a:t>
            </a:r>
            <a:r>
              <a:rPr lang="ja-JP" altLang="en-US" smtClean="0"/>
              <a:t>での評価</a:t>
            </a:r>
            <a:endParaRPr lang="en-US" dirty="0"/>
          </a:p>
        </p:txBody>
      </p:sp>
      <p:sp>
        <p:nvSpPr>
          <p:cNvPr id="3" name="Content Placeholder 2"/>
          <p:cNvSpPr>
            <a:spLocks noGrp="1"/>
          </p:cNvSpPr>
          <p:nvPr>
            <p:ph idx="1"/>
          </p:nvPr>
        </p:nvSpPr>
        <p:spPr>
          <a:xfrm>
            <a:off x="520384" y="1203960"/>
            <a:ext cx="8288336" cy="5227320"/>
          </a:xfrm>
        </p:spPr>
        <p:txBody>
          <a:bodyPr>
            <a:normAutofit/>
          </a:bodyPr>
          <a:lstStyle/>
          <a:p>
            <a:pPr lvl="0"/>
            <a:r>
              <a:rPr lang="en-US" sz="2800" dirty="0"/>
              <a:t>Students did not indicate that this activity was more motivating or interesting than regular assignments, but they did not think it was less motivating either. Timing seems to have been problematic. Students found this activity not to be any different from other activities. (Q1 &amp; Q2)</a:t>
            </a:r>
          </a:p>
          <a:p>
            <a:pPr lvl="0"/>
            <a:r>
              <a:rPr lang="en-US" sz="2800" dirty="0"/>
              <a:t>Students indicated that the activity was a good review of grammatical expressions they have learned. (There were both negative and positive comments about forcing students to use new grammar) (Q3</a:t>
            </a:r>
            <a:r>
              <a:rPr lang="en-US" sz="2800" dirty="0" smtClean="0"/>
              <a:t>)</a:t>
            </a:r>
            <a:endParaRPr lang="en-US" sz="2800" dirty="0"/>
          </a:p>
        </p:txBody>
      </p:sp>
    </p:spTree>
    <p:extLst>
      <p:ext uri="{BB962C8B-B14F-4D97-AF65-F5344CB8AC3E}">
        <p14:creationId xmlns:p14="http://schemas.microsoft.com/office/powerpoint/2010/main" val="718431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4" y="381000"/>
            <a:ext cx="7583487" cy="609600"/>
          </a:xfrm>
        </p:spPr>
        <p:txBody>
          <a:bodyPr/>
          <a:lstStyle/>
          <a:p>
            <a:r>
              <a:rPr lang="ja-JP" altLang="en-US" dirty="0" smtClean="0"/>
              <a:t>中級での</a:t>
            </a:r>
            <a:r>
              <a:rPr lang="ja-JP" altLang="en-US" dirty="0" smtClean="0"/>
              <a:t>評価（続）</a:t>
            </a:r>
            <a:endParaRPr lang="en-US" dirty="0"/>
          </a:p>
        </p:txBody>
      </p:sp>
      <p:sp>
        <p:nvSpPr>
          <p:cNvPr id="3" name="Content Placeholder 2"/>
          <p:cNvSpPr>
            <a:spLocks noGrp="1"/>
          </p:cNvSpPr>
          <p:nvPr>
            <p:ph idx="1"/>
          </p:nvPr>
        </p:nvSpPr>
        <p:spPr>
          <a:xfrm>
            <a:off x="520384" y="1203960"/>
            <a:ext cx="8288336" cy="5196840"/>
          </a:xfrm>
        </p:spPr>
        <p:txBody>
          <a:bodyPr>
            <a:normAutofit/>
          </a:bodyPr>
          <a:lstStyle/>
          <a:p>
            <a:pPr lvl="0"/>
            <a:r>
              <a:rPr lang="en-US" sz="2800" dirty="0" smtClean="0"/>
              <a:t>Students </a:t>
            </a:r>
            <a:r>
              <a:rPr lang="en-US" sz="2800" dirty="0"/>
              <a:t>indicated positive reactions to the availability of this game created by former students. It will be interesting to make the map available next summer from the beginning of the session. (Q4)</a:t>
            </a:r>
          </a:p>
          <a:p>
            <a:pPr lvl="0"/>
            <a:r>
              <a:rPr lang="en-US" sz="2800" dirty="0"/>
              <a:t>Students found playing the game in ARIS to be neither easy nor difficult, but general reactions to ARIS were mixed. (Q5 &amp; Q8)</a:t>
            </a:r>
          </a:p>
          <a:p>
            <a:pPr lvl="0"/>
            <a:r>
              <a:rPr lang="en-US" sz="2800" dirty="0"/>
              <a:t>Reactions to the group-writing activity were mixed. (Q6 &amp; Q7)</a:t>
            </a:r>
          </a:p>
          <a:p>
            <a:endParaRPr lang="en-US" sz="2400" dirty="0"/>
          </a:p>
        </p:txBody>
      </p:sp>
    </p:spTree>
    <p:extLst>
      <p:ext uri="{BB962C8B-B14F-4D97-AF65-F5344CB8AC3E}">
        <p14:creationId xmlns:p14="http://schemas.microsoft.com/office/powerpoint/2010/main" val="2889347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4" y="381000"/>
            <a:ext cx="7583487" cy="522194"/>
          </a:xfrm>
        </p:spPr>
        <p:txBody>
          <a:bodyPr/>
          <a:lstStyle/>
          <a:p>
            <a:r>
              <a:rPr lang="ja-JP" altLang="en-US" dirty="0" smtClean="0"/>
              <a:t>上級　著者の足跡を辿る</a:t>
            </a:r>
            <a:endParaRPr lang="en-US" dirty="0"/>
          </a:p>
        </p:txBody>
      </p:sp>
      <p:sp>
        <p:nvSpPr>
          <p:cNvPr id="3" name="Content Placeholder 2"/>
          <p:cNvSpPr>
            <a:spLocks noGrp="1"/>
          </p:cNvSpPr>
          <p:nvPr>
            <p:ph idx="1"/>
          </p:nvPr>
        </p:nvSpPr>
        <p:spPr/>
        <p:txBody>
          <a:bodyPr/>
          <a:lstStyle/>
          <a:p>
            <a:endParaRPr lang="en-US"/>
          </a:p>
        </p:txBody>
      </p:sp>
      <p:grpSp>
        <p:nvGrpSpPr>
          <p:cNvPr id="4" name="Group 3"/>
          <p:cNvGrpSpPr>
            <a:grpSpLocks noChangeAspect="1"/>
          </p:cNvGrpSpPr>
          <p:nvPr/>
        </p:nvGrpSpPr>
        <p:grpSpPr>
          <a:xfrm>
            <a:off x="779464" y="903194"/>
            <a:ext cx="3483429" cy="5486400"/>
            <a:chOff x="0" y="0"/>
            <a:chExt cx="1828800" cy="2880360"/>
          </a:xfrm>
        </p:grpSpPr>
        <p:pic>
          <p:nvPicPr>
            <p:cNvPr id="5" name="Picture 4" descr="IMG_0120%20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9641" y="0"/>
              <a:ext cx="1617980" cy="2880360"/>
            </a:xfrm>
            <a:prstGeom prst="rect">
              <a:avLst/>
            </a:prstGeom>
            <a:noFill/>
            <a:ln>
              <a:noFill/>
            </a:ln>
          </p:spPr>
        </p:pic>
        <p:sp>
          <p:nvSpPr>
            <p:cNvPr id="6" name="Oval 5"/>
            <p:cNvSpPr/>
            <p:nvPr/>
          </p:nvSpPr>
          <p:spPr>
            <a:xfrm>
              <a:off x="0" y="803305"/>
              <a:ext cx="1828800" cy="33782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7" name="Picture 6" descr="クリーンショット/レベル５%20杉浦千畝/IMG_0017.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9742" y="903194"/>
            <a:ext cx="3091168" cy="5486400"/>
          </a:xfrm>
          <a:prstGeom prst="rect">
            <a:avLst/>
          </a:prstGeom>
          <a:noFill/>
          <a:ln>
            <a:noFill/>
          </a:ln>
        </p:spPr>
      </p:pic>
    </p:spTree>
    <p:extLst>
      <p:ext uri="{BB962C8B-B14F-4D97-AF65-F5344CB8AC3E}">
        <p14:creationId xmlns:p14="http://schemas.microsoft.com/office/powerpoint/2010/main" val="19003696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クリーンショット/レベル５%20杉浦千畝/IMG_0018.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9464" y="551330"/>
            <a:ext cx="3091168" cy="5486400"/>
          </a:xfrm>
          <a:prstGeom prst="rect">
            <a:avLst/>
          </a:prstGeom>
          <a:noFill/>
          <a:ln>
            <a:noFill/>
          </a:ln>
        </p:spPr>
      </p:pic>
      <p:grpSp>
        <p:nvGrpSpPr>
          <p:cNvPr id="5" name="Group 4"/>
          <p:cNvGrpSpPr>
            <a:grpSpLocks noChangeAspect="1"/>
          </p:cNvGrpSpPr>
          <p:nvPr/>
        </p:nvGrpSpPr>
        <p:grpSpPr>
          <a:xfrm>
            <a:off x="4944110" y="551330"/>
            <a:ext cx="3081867" cy="5486400"/>
            <a:chOff x="0" y="0"/>
            <a:chExt cx="1617980" cy="2880360"/>
          </a:xfrm>
        </p:grpSpPr>
        <p:pic>
          <p:nvPicPr>
            <p:cNvPr id="6" name="Picture 5" descr="スクリーンショット/レベル５%20杉浦千畝/IMG_0019.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17980" cy="2880360"/>
            </a:xfrm>
            <a:prstGeom prst="rect">
              <a:avLst/>
            </a:prstGeom>
            <a:noFill/>
            <a:ln>
              <a:noFill/>
            </a:ln>
          </p:spPr>
        </p:pic>
        <p:cxnSp>
          <p:nvCxnSpPr>
            <p:cNvPr id="7" name="Straight Arrow Connector 6"/>
            <p:cNvCxnSpPr/>
            <p:nvPr/>
          </p:nvCxnSpPr>
          <p:spPr>
            <a:xfrm flipH="1">
              <a:off x="966866" y="1191718"/>
              <a:ext cx="344534" cy="341692"/>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924476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クリーンショット/レベル５%20杉浦千畝/IMG_002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9464" y="551330"/>
            <a:ext cx="3091168" cy="5486400"/>
          </a:xfrm>
          <a:prstGeom prst="rect">
            <a:avLst/>
          </a:prstGeom>
          <a:noFill/>
          <a:ln>
            <a:noFill/>
          </a:ln>
        </p:spPr>
      </p:pic>
      <p:pic>
        <p:nvPicPr>
          <p:cNvPr id="5" name="Picture 4" descr="クリーンショット/レベル５%20杉浦千畝/IMG_0022.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85055" y="572622"/>
            <a:ext cx="3091168" cy="5486400"/>
          </a:xfrm>
          <a:prstGeom prst="rect">
            <a:avLst/>
          </a:prstGeom>
          <a:noFill/>
          <a:ln>
            <a:noFill/>
          </a:ln>
        </p:spPr>
      </p:pic>
    </p:spTree>
    <p:extLst>
      <p:ext uri="{BB962C8B-B14F-4D97-AF65-F5344CB8AC3E}">
        <p14:creationId xmlns:p14="http://schemas.microsoft.com/office/powerpoint/2010/main" val="9451887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4" name="Group 3"/>
          <p:cNvGrpSpPr>
            <a:grpSpLocks noChangeAspect="1"/>
          </p:cNvGrpSpPr>
          <p:nvPr/>
        </p:nvGrpSpPr>
        <p:grpSpPr>
          <a:xfrm>
            <a:off x="779464" y="551330"/>
            <a:ext cx="3081867" cy="5486400"/>
            <a:chOff x="0" y="0"/>
            <a:chExt cx="1617980" cy="2880360"/>
          </a:xfrm>
        </p:grpSpPr>
        <p:pic>
          <p:nvPicPr>
            <p:cNvPr id="5" name="Picture 4" descr="スクリーンショット/レベル５%20杉浦千畝/IMG_002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17980" cy="2880360"/>
            </a:xfrm>
            <a:prstGeom prst="rect">
              <a:avLst/>
            </a:prstGeom>
            <a:noFill/>
            <a:ln>
              <a:noFill/>
            </a:ln>
          </p:spPr>
        </p:pic>
        <p:cxnSp>
          <p:nvCxnSpPr>
            <p:cNvPr id="6" name="Straight Arrow Connector 5"/>
            <p:cNvCxnSpPr/>
            <p:nvPr/>
          </p:nvCxnSpPr>
          <p:spPr>
            <a:xfrm flipH="1">
              <a:off x="1229193" y="1139253"/>
              <a:ext cx="344170" cy="341630"/>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7" name="Picture 6" descr="クリーンショット/レベル５%20杉浦千畝/IMG_0024.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2184" y="551330"/>
            <a:ext cx="3091168" cy="5486400"/>
          </a:xfrm>
          <a:prstGeom prst="rect">
            <a:avLst/>
          </a:prstGeom>
          <a:noFill/>
          <a:ln>
            <a:noFill/>
          </a:ln>
        </p:spPr>
      </p:pic>
    </p:spTree>
    <p:extLst>
      <p:ext uri="{BB962C8B-B14F-4D97-AF65-F5344CB8AC3E}">
        <p14:creationId xmlns:p14="http://schemas.microsoft.com/office/powerpoint/2010/main" val="8505490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クリーンショット/レベル５%20杉浦千畝/IMG_0025.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9464" y="551330"/>
            <a:ext cx="3091168" cy="5486400"/>
          </a:xfrm>
          <a:prstGeom prst="rect">
            <a:avLst/>
          </a:prstGeom>
          <a:noFill/>
          <a:ln>
            <a:noFill/>
          </a:ln>
        </p:spPr>
      </p:pic>
      <p:pic>
        <p:nvPicPr>
          <p:cNvPr id="5" name="Picture 4" descr="クリーンショット/レベル５%20杉浦千畝/IMG_0026.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04105" y="551330"/>
            <a:ext cx="3091168" cy="5486400"/>
          </a:xfrm>
          <a:prstGeom prst="rect">
            <a:avLst/>
          </a:prstGeom>
          <a:noFill/>
          <a:ln>
            <a:noFill/>
          </a:ln>
        </p:spPr>
      </p:pic>
    </p:spTree>
    <p:extLst>
      <p:ext uri="{BB962C8B-B14F-4D97-AF65-F5344CB8AC3E}">
        <p14:creationId xmlns:p14="http://schemas.microsoft.com/office/powerpoint/2010/main" val="152745161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grpSp>
        <p:nvGrpSpPr>
          <p:cNvPr id="4" name="Group 3"/>
          <p:cNvGrpSpPr>
            <a:grpSpLocks noChangeAspect="1"/>
          </p:cNvGrpSpPr>
          <p:nvPr/>
        </p:nvGrpSpPr>
        <p:grpSpPr>
          <a:xfrm>
            <a:off x="912814" y="666750"/>
            <a:ext cx="3081867" cy="5486400"/>
            <a:chOff x="0" y="0"/>
            <a:chExt cx="1617980" cy="2880360"/>
          </a:xfrm>
        </p:grpSpPr>
        <p:pic>
          <p:nvPicPr>
            <p:cNvPr id="5" name="Picture 4" descr="スクリーンショット/レベル５%20杉浦千畝/IMG_002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17980" cy="2880360"/>
            </a:xfrm>
            <a:prstGeom prst="rect">
              <a:avLst/>
            </a:prstGeom>
            <a:noFill/>
            <a:ln>
              <a:noFill/>
            </a:ln>
          </p:spPr>
        </p:pic>
        <p:cxnSp>
          <p:nvCxnSpPr>
            <p:cNvPr id="6" name="Straight Arrow Connector 5"/>
            <p:cNvCxnSpPr/>
            <p:nvPr/>
          </p:nvCxnSpPr>
          <p:spPr>
            <a:xfrm flipH="1">
              <a:off x="389744" y="464695"/>
              <a:ext cx="344534" cy="341692"/>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7" name="Picture 6" descr="クリーンショット/レベル５%20杉浦千畝/IMG_002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46955" y="666750"/>
            <a:ext cx="3091168" cy="5486400"/>
          </a:xfrm>
          <a:prstGeom prst="rect">
            <a:avLst/>
          </a:prstGeom>
          <a:noFill/>
          <a:ln>
            <a:noFill/>
          </a:ln>
        </p:spPr>
      </p:pic>
    </p:spTree>
    <p:extLst>
      <p:ext uri="{BB962C8B-B14F-4D97-AF65-F5344CB8AC3E}">
        <p14:creationId xmlns:p14="http://schemas.microsoft.com/office/powerpoint/2010/main" val="85984429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クリーンショット/レベル５%20杉浦千畝/IMG_0030.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79464" y="551330"/>
            <a:ext cx="3091168" cy="5486400"/>
          </a:xfrm>
          <a:prstGeom prst="rect">
            <a:avLst/>
          </a:prstGeom>
          <a:noFill/>
          <a:ln>
            <a:noFill/>
          </a:ln>
        </p:spPr>
      </p:pic>
      <p:grpSp>
        <p:nvGrpSpPr>
          <p:cNvPr id="5" name="Group 4"/>
          <p:cNvGrpSpPr>
            <a:grpSpLocks noChangeAspect="1"/>
          </p:cNvGrpSpPr>
          <p:nvPr/>
        </p:nvGrpSpPr>
        <p:grpSpPr>
          <a:xfrm>
            <a:off x="4925060" y="551330"/>
            <a:ext cx="3081867" cy="5486400"/>
            <a:chOff x="0" y="0"/>
            <a:chExt cx="1617980" cy="2880360"/>
          </a:xfrm>
        </p:grpSpPr>
        <p:pic>
          <p:nvPicPr>
            <p:cNvPr id="6" name="Picture 5" descr="スクリーンショット/レベル５%20杉浦千畝/IMG_0031.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17980" cy="2880360"/>
            </a:xfrm>
            <a:prstGeom prst="rect">
              <a:avLst/>
            </a:prstGeom>
            <a:noFill/>
            <a:ln>
              <a:noFill/>
            </a:ln>
          </p:spPr>
        </p:pic>
        <p:cxnSp>
          <p:nvCxnSpPr>
            <p:cNvPr id="7" name="Straight Arrow Connector 6"/>
            <p:cNvCxnSpPr/>
            <p:nvPr/>
          </p:nvCxnSpPr>
          <p:spPr>
            <a:xfrm flipH="1">
              <a:off x="671331" y="1030147"/>
              <a:ext cx="344534" cy="341692"/>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56054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dirty="0" smtClean="0"/>
              <a:t>開発・使用例　五例</a:t>
            </a:r>
            <a:endParaRPr kumimoji="1" lang="ja-JP" altLang="en-US" dirty="0"/>
          </a:p>
        </p:txBody>
      </p:sp>
      <p:sp>
        <p:nvSpPr>
          <p:cNvPr id="3" name="Content Placeholder 2"/>
          <p:cNvSpPr>
            <a:spLocks noGrp="1"/>
          </p:cNvSpPr>
          <p:nvPr>
            <p:ph idx="1"/>
          </p:nvPr>
        </p:nvSpPr>
        <p:spPr>
          <a:xfrm>
            <a:off x="611824" y="1783080"/>
            <a:ext cx="7583487" cy="4526280"/>
          </a:xfrm>
        </p:spPr>
        <p:txBody>
          <a:bodyPr>
            <a:normAutofit/>
          </a:bodyPr>
          <a:lstStyle/>
          <a:p>
            <a:pPr marL="0" indent="0">
              <a:buNone/>
            </a:pPr>
            <a:r>
              <a:rPr lang="en-US" altLang="ja-JP" dirty="0" smtClean="0"/>
              <a:t>1 </a:t>
            </a:r>
            <a:r>
              <a:rPr lang="ja-JP" altLang="en-US" dirty="0" smtClean="0"/>
              <a:t>学生のためのキャンパス案内</a:t>
            </a:r>
            <a:endParaRPr kumimoji="1" lang="en-US" altLang="ja-JP" dirty="0" smtClean="0"/>
          </a:p>
          <a:p>
            <a:pPr marL="0" indent="0">
              <a:buNone/>
            </a:pPr>
            <a:r>
              <a:rPr kumimoji="1" lang="en-US" altLang="ja-JP" dirty="0" smtClean="0"/>
              <a:t>2 </a:t>
            </a:r>
            <a:r>
              <a:rPr kumimoji="1" lang="ja-JP" altLang="en-US" dirty="0" smtClean="0"/>
              <a:t>初級日本語　スカベンジャーハント</a:t>
            </a:r>
            <a:endParaRPr lang="en-US" altLang="ja-JP" dirty="0"/>
          </a:p>
          <a:p>
            <a:pPr marL="0" indent="0">
              <a:buNone/>
            </a:pPr>
            <a:r>
              <a:rPr lang="en-US" altLang="ja-JP" dirty="0" smtClean="0"/>
              <a:t>3 </a:t>
            </a:r>
            <a:r>
              <a:rPr lang="ja-JP" altLang="en-US" dirty="0" smtClean="0"/>
              <a:t>中級日本語　ミドルベリーの町の紹介</a:t>
            </a:r>
            <a:endParaRPr lang="en-US" altLang="ja-JP" dirty="0" smtClean="0"/>
          </a:p>
          <a:p>
            <a:pPr marL="0" indent="0">
              <a:buNone/>
            </a:pPr>
            <a:r>
              <a:rPr lang="en-US" altLang="ja-JP" dirty="0" smtClean="0"/>
              <a:t>4</a:t>
            </a:r>
            <a:r>
              <a:rPr lang="ja-JP" altLang="en-US" dirty="0" smtClean="0"/>
              <a:t>上級日本語　読み物で扱われている主人公の予習</a:t>
            </a:r>
            <a:endParaRPr lang="en-US" altLang="ja-JP" dirty="0" smtClean="0"/>
          </a:p>
          <a:p>
            <a:pPr marL="0" indent="0">
              <a:buNone/>
            </a:pPr>
            <a:r>
              <a:rPr kumimoji="1" lang="en-US" altLang="ja-JP" dirty="0" smtClean="0"/>
              <a:t>5 </a:t>
            </a:r>
            <a:r>
              <a:rPr kumimoji="1" lang="ja-JP" altLang="en-US" dirty="0" smtClean="0"/>
              <a:t>美術館の展示品のためのオーディアガイド</a:t>
            </a:r>
            <a:endParaRPr kumimoji="1" lang="en-US" altLang="ja-JP" dirty="0" smtClean="0"/>
          </a:p>
          <a:p>
            <a:pPr marL="0" indent="0">
              <a:buNone/>
            </a:pPr>
            <a:endParaRPr lang="en-US" altLang="ja-JP" dirty="0" smtClean="0"/>
          </a:p>
          <a:p>
            <a:pPr marL="0" indent="0">
              <a:buNone/>
            </a:pPr>
            <a:r>
              <a:rPr lang="ja-JP" altLang="en-US" dirty="0" smtClean="0"/>
              <a:t>支援はミドルベリー大学</a:t>
            </a:r>
            <a:r>
              <a:rPr lang="en-US" altLang="ja-JP" dirty="0" smtClean="0"/>
              <a:t>Fund for Innovation</a:t>
            </a:r>
            <a:endParaRPr kumimoji="1" lang="en-US" altLang="ja-JP" dirty="0" smtClean="0"/>
          </a:p>
          <a:p>
            <a:pPr marL="0" indent="0">
              <a:buNone/>
            </a:pPr>
            <a:endParaRPr lang="en-US" altLang="ja-JP" dirty="0"/>
          </a:p>
          <a:p>
            <a:pPr marL="0" indent="0">
              <a:buNone/>
            </a:pPr>
            <a:endParaRPr kumimoji="1" lang="ja-JP" altLang="en-US" dirty="0"/>
          </a:p>
        </p:txBody>
      </p:sp>
    </p:spTree>
    <p:extLst>
      <p:ext uri="{BB962C8B-B14F-4D97-AF65-F5344CB8AC3E}">
        <p14:creationId xmlns:p14="http://schemas.microsoft.com/office/powerpoint/2010/main" val="30150550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クリーンショット/レベル５%20杉浦千畝/IMG_0032.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27589" y="551330"/>
            <a:ext cx="3091168" cy="5486400"/>
          </a:xfrm>
          <a:prstGeom prst="rect">
            <a:avLst/>
          </a:prstGeom>
          <a:noFill/>
          <a:ln>
            <a:noFill/>
          </a:ln>
        </p:spPr>
      </p:pic>
    </p:spTree>
    <p:extLst>
      <p:ext uri="{BB962C8B-B14F-4D97-AF65-F5344CB8AC3E}">
        <p14:creationId xmlns:p14="http://schemas.microsoft.com/office/powerpoint/2010/main" val="152862210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4" y="381000"/>
            <a:ext cx="7583487" cy="609600"/>
          </a:xfrm>
        </p:spPr>
        <p:txBody>
          <a:bodyPr/>
          <a:lstStyle/>
          <a:p>
            <a:r>
              <a:rPr lang="ja-JP" altLang="en-US" dirty="0" smtClean="0"/>
              <a:t> 上級での評価</a:t>
            </a:r>
            <a:endParaRPr lang="en-US" dirty="0"/>
          </a:p>
        </p:txBody>
      </p:sp>
      <p:sp>
        <p:nvSpPr>
          <p:cNvPr id="3" name="Content Placeholder 2"/>
          <p:cNvSpPr>
            <a:spLocks noGrp="1"/>
          </p:cNvSpPr>
          <p:nvPr>
            <p:ph idx="1"/>
          </p:nvPr>
        </p:nvSpPr>
        <p:spPr>
          <a:xfrm>
            <a:off x="520384" y="1203960"/>
            <a:ext cx="8288336" cy="5227320"/>
          </a:xfrm>
        </p:spPr>
        <p:txBody>
          <a:bodyPr>
            <a:normAutofit/>
          </a:bodyPr>
          <a:lstStyle/>
          <a:p>
            <a:pPr lvl="0"/>
            <a:r>
              <a:rPr lang="en-US" sz="2800" dirty="0"/>
              <a:t>Four students had no previous knowledge of ARIS. (Q1)</a:t>
            </a:r>
          </a:p>
          <a:p>
            <a:pPr lvl="0"/>
            <a:r>
              <a:rPr lang="en-US" sz="2800" dirty="0"/>
              <a:t>Students did not find ARIS technically difficult. (Q2.1, Q2.2, Q2.3, Q2.4)</a:t>
            </a:r>
          </a:p>
          <a:p>
            <a:pPr lvl="0"/>
            <a:r>
              <a:rPr lang="en-US" sz="2800" dirty="0"/>
              <a:t>Students found using ARIS in Japanese class interesting, but their judgement of its usefulness was not very strong. (Q3.1, Q3.2, Q3.3, Q3.6)</a:t>
            </a:r>
          </a:p>
          <a:p>
            <a:pPr lvl="0"/>
            <a:r>
              <a:rPr lang="en-US" sz="2800" dirty="0"/>
              <a:t>Students think ARIS should be used in class. (Q3.4</a:t>
            </a:r>
            <a:r>
              <a:rPr lang="en-US" sz="2800" dirty="0" smtClean="0"/>
              <a:t>)</a:t>
            </a:r>
            <a:endParaRPr lang="en-US" sz="2800" dirty="0"/>
          </a:p>
        </p:txBody>
      </p:sp>
    </p:spTree>
    <p:extLst>
      <p:ext uri="{BB962C8B-B14F-4D97-AF65-F5344CB8AC3E}">
        <p14:creationId xmlns:p14="http://schemas.microsoft.com/office/powerpoint/2010/main" val="12988974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4" y="381000"/>
            <a:ext cx="7583487" cy="609600"/>
          </a:xfrm>
        </p:spPr>
        <p:txBody>
          <a:bodyPr/>
          <a:lstStyle/>
          <a:p>
            <a:r>
              <a:rPr lang="ja-JP" altLang="en-US" dirty="0" smtClean="0"/>
              <a:t> 上級での</a:t>
            </a:r>
            <a:r>
              <a:rPr lang="ja-JP" altLang="en-US" dirty="0" smtClean="0"/>
              <a:t>評価（続）</a:t>
            </a:r>
            <a:endParaRPr lang="en-US" dirty="0"/>
          </a:p>
        </p:txBody>
      </p:sp>
      <p:sp>
        <p:nvSpPr>
          <p:cNvPr id="3" name="Content Placeholder 2"/>
          <p:cNvSpPr>
            <a:spLocks noGrp="1"/>
          </p:cNvSpPr>
          <p:nvPr>
            <p:ph idx="1"/>
          </p:nvPr>
        </p:nvSpPr>
        <p:spPr>
          <a:xfrm>
            <a:off x="520384" y="1203960"/>
            <a:ext cx="8288336" cy="5227320"/>
          </a:xfrm>
        </p:spPr>
        <p:txBody>
          <a:bodyPr>
            <a:normAutofit/>
          </a:bodyPr>
          <a:lstStyle/>
          <a:p>
            <a:pPr lvl="0"/>
            <a:r>
              <a:rPr lang="en-US" sz="2800" dirty="0" smtClean="0"/>
              <a:t>Students </a:t>
            </a:r>
            <a:r>
              <a:rPr lang="en-US" sz="2800" dirty="0"/>
              <a:t>thought they learned names and locations of places in Japan and gained knowledge about famous people. (Q3.5)</a:t>
            </a:r>
          </a:p>
          <a:p>
            <a:pPr lvl="0"/>
            <a:r>
              <a:rPr lang="en-US" sz="2800" dirty="0"/>
              <a:t>Students’ reactions to using technologies in Japanese language class varied. (Q3.8)</a:t>
            </a:r>
          </a:p>
          <a:p>
            <a:pPr lvl="0"/>
            <a:r>
              <a:rPr lang="en-US" sz="2800" dirty="0"/>
              <a:t>Students mentioned the following problems: (1) the lack of Android app, (2) the needs to improve the interface, and (3) elimination of system bugs. </a:t>
            </a:r>
          </a:p>
          <a:p>
            <a:pPr marL="0" marR="0" lvl="0" indent="0" defTabSz="914400" eaLnBrk="1" fontAlgn="auto" latinLnBrk="0" hangingPunct="1">
              <a:lnSpc>
                <a:spcPct val="100000"/>
              </a:lnSpc>
              <a:spcBef>
                <a:spcPts val="0"/>
              </a:spcBef>
              <a:spcAft>
                <a:spcPts val="0"/>
              </a:spcAft>
              <a:buClrTx/>
              <a:buSzTx/>
              <a:buFontTx/>
              <a:buNone/>
              <a:tabLst/>
              <a:defRPr/>
            </a:pPr>
            <a:endParaRPr lang="en-US" sz="2400" dirty="0"/>
          </a:p>
        </p:txBody>
      </p:sp>
    </p:spTree>
    <p:extLst>
      <p:ext uri="{BB962C8B-B14F-4D97-AF65-F5344CB8AC3E}">
        <p14:creationId xmlns:p14="http://schemas.microsoft.com/office/powerpoint/2010/main" val="5335234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4" y="381000"/>
            <a:ext cx="7583487" cy="677412"/>
          </a:xfrm>
        </p:spPr>
        <p:txBody>
          <a:bodyPr/>
          <a:lstStyle/>
          <a:p>
            <a:r>
              <a:rPr lang="ja-JP" altLang="en-US" dirty="0" smtClean="0"/>
              <a:t>美術館での音声ガイド</a:t>
            </a:r>
            <a:endParaRPr lang="en-US" dirty="0"/>
          </a:p>
        </p:txBody>
      </p:sp>
      <p:sp>
        <p:nvSpPr>
          <p:cNvPr id="3" name="Content Placeholder 2"/>
          <p:cNvSpPr>
            <a:spLocks noGrp="1"/>
          </p:cNvSpPr>
          <p:nvPr>
            <p:ph idx="1"/>
          </p:nvPr>
        </p:nvSpPr>
        <p:spPr/>
        <p:txBody>
          <a:bodyPr/>
          <a:lstStyle/>
          <a:p>
            <a:endParaRPr lang="en-US" dirty="0"/>
          </a:p>
        </p:txBody>
      </p:sp>
      <p:grpSp>
        <p:nvGrpSpPr>
          <p:cNvPr id="4" name="Group 3"/>
          <p:cNvGrpSpPr>
            <a:grpSpLocks noChangeAspect="1"/>
          </p:cNvGrpSpPr>
          <p:nvPr/>
        </p:nvGrpSpPr>
        <p:grpSpPr>
          <a:xfrm>
            <a:off x="779464" y="1058412"/>
            <a:ext cx="3081867" cy="5486400"/>
            <a:chOff x="0" y="0"/>
            <a:chExt cx="1617980" cy="2880360"/>
          </a:xfrm>
        </p:grpSpPr>
        <p:pic>
          <p:nvPicPr>
            <p:cNvPr id="5" name="Picture 4" descr="スクリーンショット/刺青の写真展/IMG_003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17980" cy="2880360"/>
            </a:xfrm>
            <a:prstGeom prst="rect">
              <a:avLst/>
            </a:prstGeom>
            <a:noFill/>
            <a:ln>
              <a:noFill/>
            </a:ln>
          </p:spPr>
        </p:pic>
        <p:cxnSp>
          <p:nvCxnSpPr>
            <p:cNvPr id="6" name="Straight Arrow Connector 5"/>
            <p:cNvCxnSpPr/>
            <p:nvPr/>
          </p:nvCxnSpPr>
          <p:spPr>
            <a:xfrm flipH="1">
              <a:off x="625033" y="266218"/>
              <a:ext cx="457200" cy="34290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7" name="Picture 6" descr="クリーンショット/刺青の写真展/IMG_0038.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051870" y="1058412"/>
            <a:ext cx="3091168" cy="5486400"/>
          </a:xfrm>
          <a:prstGeom prst="rect">
            <a:avLst/>
          </a:prstGeom>
          <a:noFill/>
          <a:ln>
            <a:noFill/>
          </a:ln>
        </p:spPr>
      </p:pic>
    </p:spTree>
    <p:extLst>
      <p:ext uri="{BB962C8B-B14F-4D97-AF65-F5344CB8AC3E}">
        <p14:creationId xmlns:p14="http://schemas.microsoft.com/office/powerpoint/2010/main" val="12048160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Users/khatasa/Desktop/ARIS Photos/DSC04558.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6407" y="2398060"/>
            <a:ext cx="4114800" cy="2743200"/>
          </a:xfrm>
          <a:prstGeom prst="rect">
            <a:avLst/>
          </a:prstGeom>
          <a:noFill/>
          <a:ln>
            <a:noFill/>
          </a:ln>
        </p:spPr>
      </p:pic>
      <p:pic>
        <p:nvPicPr>
          <p:cNvPr id="5" name="Picture 4" descr="Users/khatasa/Desktop/ARIS Photos/DSC04559.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743450" y="2380130"/>
            <a:ext cx="4114800" cy="2743200"/>
          </a:xfrm>
          <a:prstGeom prst="rect">
            <a:avLst/>
          </a:prstGeom>
          <a:noFill/>
          <a:ln>
            <a:noFill/>
          </a:ln>
        </p:spPr>
      </p:pic>
    </p:spTree>
    <p:extLst>
      <p:ext uri="{BB962C8B-B14F-4D97-AF65-F5344CB8AC3E}">
        <p14:creationId xmlns:p14="http://schemas.microsoft.com/office/powerpoint/2010/main" val="16356748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descr="Users/khatasa/Desktop/ARIS Photos/DSC0466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8933" y="2771775"/>
            <a:ext cx="4114800" cy="2743200"/>
          </a:xfrm>
          <a:prstGeom prst="rect">
            <a:avLst/>
          </a:prstGeom>
          <a:noFill/>
          <a:ln>
            <a:noFill/>
          </a:ln>
        </p:spPr>
      </p:pic>
      <p:pic>
        <p:nvPicPr>
          <p:cNvPr id="5" name="Picture 4" descr="Users/khatasa/Desktop/ARIS Photos/DSC04665.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88682" y="2771775"/>
            <a:ext cx="4114800" cy="2743200"/>
          </a:xfrm>
          <a:prstGeom prst="rect">
            <a:avLst/>
          </a:prstGeom>
          <a:noFill/>
          <a:ln>
            <a:noFill/>
          </a:ln>
        </p:spPr>
      </p:pic>
    </p:spTree>
    <p:extLst>
      <p:ext uri="{BB962C8B-B14F-4D97-AF65-F5344CB8AC3E}">
        <p14:creationId xmlns:p14="http://schemas.microsoft.com/office/powerpoint/2010/main" val="8484168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kumimoji="1" lang="ja-JP" altLang="en-US" dirty="0"/>
          </a:p>
        </p:txBody>
      </p:sp>
      <p:sp>
        <p:nvSpPr>
          <p:cNvPr id="3" name="Content Placeholder 2"/>
          <p:cNvSpPr>
            <a:spLocks noGrp="1"/>
          </p:cNvSpPr>
          <p:nvPr>
            <p:ph idx="1"/>
          </p:nvPr>
        </p:nvSpPr>
        <p:spPr>
          <a:xfrm>
            <a:off x="779463" y="1193800"/>
            <a:ext cx="7583487" cy="4208930"/>
          </a:xfrm>
        </p:spPr>
        <p:txBody>
          <a:bodyPr>
            <a:normAutofit/>
          </a:bodyPr>
          <a:lstStyle/>
          <a:p>
            <a:pPr marL="0" indent="0">
              <a:spcBef>
                <a:spcPts val="800"/>
              </a:spcBef>
              <a:buNone/>
            </a:pPr>
            <a:r>
              <a:rPr lang="en-US" altLang="ja-JP" dirty="0"/>
              <a:t>ARIS</a:t>
            </a:r>
            <a:r>
              <a:rPr lang="ja-JP" altLang="en-US" dirty="0"/>
              <a:t>に関する情報</a:t>
            </a:r>
            <a:r>
              <a:rPr lang="ja-JP" altLang="en-US" dirty="0" smtClean="0"/>
              <a:t>ページ</a:t>
            </a:r>
            <a:endParaRPr lang="en-US" altLang="ja-JP" dirty="0" smtClean="0">
              <a:hlinkClick r:id="rId3"/>
            </a:endParaRPr>
          </a:p>
          <a:p>
            <a:pPr marL="0" indent="0">
              <a:spcBef>
                <a:spcPts val="800"/>
              </a:spcBef>
              <a:buNone/>
            </a:pPr>
            <a:r>
              <a:rPr lang="en-US" altLang="ja-JP" dirty="0" smtClean="0">
                <a:hlinkClick r:id="rId3"/>
              </a:rPr>
              <a:t>http</a:t>
            </a:r>
            <a:r>
              <a:rPr lang="en-US" altLang="ja-JP" dirty="0">
                <a:hlinkClick r:id="rId3"/>
              </a:rPr>
              <a:t>://tell.cla.purdue.edu/hatasa/aris</a:t>
            </a:r>
            <a:r>
              <a:rPr lang="en-US" altLang="ja-JP" dirty="0" smtClean="0">
                <a:hlinkClick r:id="rId3"/>
              </a:rPr>
              <a:t>/</a:t>
            </a:r>
            <a:endParaRPr lang="en-US" altLang="ja-JP" dirty="0" smtClean="0"/>
          </a:p>
          <a:p>
            <a:pPr marL="0" indent="0">
              <a:spcBef>
                <a:spcPts val="800"/>
              </a:spcBef>
              <a:buNone/>
            </a:pPr>
            <a:endParaRPr lang="en-US" altLang="ja-JP" dirty="0"/>
          </a:p>
          <a:p>
            <a:pPr marL="0" indent="0">
              <a:spcBef>
                <a:spcPts val="800"/>
              </a:spcBef>
              <a:buNone/>
            </a:pPr>
            <a:endParaRPr lang="en-US" altLang="ja-JP" dirty="0"/>
          </a:p>
          <a:p>
            <a:pPr marL="0" indent="0">
              <a:spcBef>
                <a:spcPts val="800"/>
              </a:spcBef>
              <a:buNone/>
            </a:pPr>
            <a:r>
              <a:rPr lang="ja-JP" altLang="en-US" dirty="0"/>
              <a:t>連絡先</a:t>
            </a:r>
            <a:endParaRPr lang="en-US" altLang="ja-JP" dirty="0" smtClean="0"/>
          </a:p>
          <a:p>
            <a:pPr marL="0" indent="0">
              <a:spcBef>
                <a:spcPts val="800"/>
              </a:spcBef>
              <a:buNone/>
            </a:pPr>
            <a:r>
              <a:rPr lang="ja-JP" altLang="en-US" dirty="0" smtClean="0"/>
              <a:t>パデュー大学</a:t>
            </a:r>
            <a:endParaRPr lang="en-US" altLang="ja-JP" dirty="0" smtClean="0"/>
          </a:p>
          <a:p>
            <a:pPr marL="0" indent="0">
              <a:spcBef>
                <a:spcPts val="800"/>
              </a:spcBef>
              <a:buNone/>
            </a:pPr>
            <a:r>
              <a:rPr lang="ja-JP" altLang="en-US" dirty="0" smtClean="0"/>
              <a:t>ミドルベリー</a:t>
            </a:r>
            <a:r>
              <a:rPr lang="ja-JP" altLang="en-US" dirty="0"/>
              <a:t>大学日本語学校</a:t>
            </a:r>
            <a:endParaRPr lang="en-US" altLang="ja-JP" dirty="0"/>
          </a:p>
          <a:p>
            <a:pPr marL="0" indent="0">
              <a:spcBef>
                <a:spcPts val="800"/>
              </a:spcBef>
              <a:buNone/>
            </a:pPr>
            <a:r>
              <a:rPr lang="ja-JP" altLang="en-US" dirty="0"/>
              <a:t>畑佐一味</a:t>
            </a:r>
            <a:endParaRPr lang="en-US" altLang="ja-JP" dirty="0"/>
          </a:p>
          <a:p>
            <a:pPr marL="0" indent="0">
              <a:spcBef>
                <a:spcPts val="800"/>
              </a:spcBef>
              <a:buNone/>
            </a:pPr>
            <a:r>
              <a:rPr lang="en-US" altLang="ja-JP" dirty="0"/>
              <a:t>E-mail: </a:t>
            </a:r>
            <a:r>
              <a:rPr lang="en-US" altLang="ja-JP" dirty="0">
                <a:hlinkClick r:id="rId4"/>
              </a:rPr>
              <a:t>khatasa@purdue.edu</a:t>
            </a:r>
            <a:endParaRPr lang="en-US" altLang="ja-JP" dirty="0"/>
          </a:p>
          <a:p>
            <a:pPr marL="0" indent="0">
              <a:buNone/>
            </a:pPr>
            <a:endParaRPr kumimoji="1" lang="ja-JP" altLang="en-US" dirty="0"/>
          </a:p>
        </p:txBody>
      </p:sp>
    </p:spTree>
    <p:extLst>
      <p:ext uri="{BB962C8B-B14F-4D97-AF65-F5344CB8AC3E}">
        <p14:creationId xmlns:p14="http://schemas.microsoft.com/office/powerpoint/2010/main" val="125612779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99705" y="563880"/>
            <a:ext cx="5682296" cy="358588"/>
          </a:xfrm>
        </p:spPr>
        <p:txBody>
          <a:bodyPr/>
          <a:lstStyle/>
          <a:p>
            <a:r>
              <a:rPr lang="en-US" dirty="0" smtClean="0"/>
              <a:t>iPhone </a:t>
            </a:r>
            <a:r>
              <a:rPr lang="ja-JP" altLang="en-US" dirty="0" smtClean="0"/>
              <a:t>ディスプレイ</a:t>
            </a:r>
            <a:endParaRPr lang="en-US" dirty="0"/>
          </a:p>
        </p:txBody>
      </p:sp>
      <p:grpSp>
        <p:nvGrpSpPr>
          <p:cNvPr id="4" name="Group 3"/>
          <p:cNvGrpSpPr>
            <a:grpSpLocks noChangeAspect="1"/>
          </p:cNvGrpSpPr>
          <p:nvPr/>
        </p:nvGrpSpPr>
        <p:grpSpPr>
          <a:xfrm>
            <a:off x="1002120" y="922468"/>
            <a:ext cx="3277810" cy="5486400"/>
            <a:chOff x="0" y="0"/>
            <a:chExt cx="1721313" cy="2880360"/>
          </a:xfrm>
        </p:grpSpPr>
        <p:pic>
          <p:nvPicPr>
            <p:cNvPr id="5" name="Picture 4" descr="スクリーンショット/orientation%20map/IMG_0014.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17980" cy="2880360"/>
            </a:xfrm>
            <a:prstGeom prst="rect">
              <a:avLst/>
            </a:prstGeom>
            <a:noFill/>
            <a:ln>
              <a:noFill/>
            </a:ln>
          </p:spPr>
        </p:pic>
        <p:sp>
          <p:nvSpPr>
            <p:cNvPr id="6" name="Oval 5"/>
            <p:cNvSpPr/>
            <p:nvPr/>
          </p:nvSpPr>
          <p:spPr>
            <a:xfrm>
              <a:off x="1034041" y="1717704"/>
              <a:ext cx="687272" cy="687272"/>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grpSp>
        <p:nvGrpSpPr>
          <p:cNvPr id="7" name="Group 6"/>
          <p:cNvGrpSpPr>
            <a:grpSpLocks noChangeAspect="1"/>
          </p:cNvGrpSpPr>
          <p:nvPr/>
        </p:nvGrpSpPr>
        <p:grpSpPr>
          <a:xfrm>
            <a:off x="4970780" y="922468"/>
            <a:ext cx="3226676" cy="5486400"/>
            <a:chOff x="0" y="0"/>
            <a:chExt cx="1617980" cy="2880360"/>
          </a:xfrm>
        </p:grpSpPr>
        <p:pic>
          <p:nvPicPr>
            <p:cNvPr id="8" name="Picture 7" descr="スクリーンショット/orientation%20map/IMG_0013.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617980" cy="2880360"/>
            </a:xfrm>
            <a:prstGeom prst="rect">
              <a:avLst/>
            </a:prstGeom>
            <a:noFill/>
            <a:ln>
              <a:noFill/>
            </a:ln>
          </p:spPr>
        </p:pic>
        <p:cxnSp>
          <p:nvCxnSpPr>
            <p:cNvPr id="9" name="Straight Arrow Connector 8"/>
            <p:cNvCxnSpPr/>
            <p:nvPr/>
          </p:nvCxnSpPr>
          <p:spPr>
            <a:xfrm flipH="1">
              <a:off x="461473" y="85458"/>
              <a:ext cx="348615" cy="220345"/>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416203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4" y="381000"/>
            <a:ext cx="7583487" cy="655320"/>
          </a:xfrm>
        </p:spPr>
        <p:txBody>
          <a:bodyPr/>
          <a:lstStyle/>
          <a:p>
            <a:r>
              <a:rPr lang="ja-JP" altLang="en-US" smtClean="0"/>
              <a:t>キャンパス案内</a:t>
            </a:r>
            <a:endParaRPr lang="en-US" dirty="0"/>
          </a:p>
        </p:txBody>
      </p:sp>
      <p:sp>
        <p:nvSpPr>
          <p:cNvPr id="3" name="Content Placeholder 2"/>
          <p:cNvSpPr>
            <a:spLocks noGrp="1"/>
          </p:cNvSpPr>
          <p:nvPr>
            <p:ph idx="1"/>
          </p:nvPr>
        </p:nvSpPr>
        <p:spPr/>
        <p:txBody>
          <a:bodyPr/>
          <a:lstStyle/>
          <a:p>
            <a:endParaRPr lang="en-US" dirty="0"/>
          </a:p>
        </p:txBody>
      </p:sp>
      <p:grpSp>
        <p:nvGrpSpPr>
          <p:cNvPr id="4" name="Group 3"/>
          <p:cNvGrpSpPr>
            <a:grpSpLocks noChangeAspect="1"/>
          </p:cNvGrpSpPr>
          <p:nvPr/>
        </p:nvGrpSpPr>
        <p:grpSpPr>
          <a:xfrm>
            <a:off x="950806" y="1036320"/>
            <a:ext cx="3620401" cy="5486400"/>
            <a:chOff x="0" y="0"/>
            <a:chExt cx="1714500" cy="2880360"/>
          </a:xfrm>
        </p:grpSpPr>
        <p:pic>
          <p:nvPicPr>
            <p:cNvPr id="5" name="Picture 4" descr="スクリーンショット/orientation%20map/IMG_0013.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9821" y="0"/>
              <a:ext cx="1617980" cy="2880360"/>
            </a:xfrm>
            <a:prstGeom prst="rect">
              <a:avLst/>
            </a:prstGeom>
            <a:noFill/>
            <a:ln>
              <a:noFill/>
            </a:ln>
          </p:spPr>
        </p:pic>
        <p:sp>
          <p:nvSpPr>
            <p:cNvPr id="6" name="Oval 5"/>
            <p:cNvSpPr/>
            <p:nvPr/>
          </p:nvSpPr>
          <p:spPr>
            <a:xfrm>
              <a:off x="0" y="341832"/>
              <a:ext cx="1714500" cy="5715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7" name="image68.png" descr="スクリーンショット/orientation%20map/IMG_0004.PNG"/>
          <p:cNvPicPr>
            <a:picLocks noChangeAspect="1"/>
          </p:cNvPicPr>
          <p:nvPr/>
        </p:nvPicPr>
        <p:blipFill>
          <a:blip r:embed="rId3"/>
          <a:srcRect/>
          <a:stretch>
            <a:fillRect/>
          </a:stretch>
        </p:blipFill>
        <p:spPr>
          <a:xfrm>
            <a:off x="5272479" y="1036320"/>
            <a:ext cx="3090472" cy="5486400"/>
          </a:xfrm>
          <a:prstGeom prst="rect">
            <a:avLst/>
          </a:prstGeom>
          <a:ln/>
        </p:spPr>
      </p:pic>
    </p:spTree>
    <p:extLst>
      <p:ext uri="{BB962C8B-B14F-4D97-AF65-F5344CB8AC3E}">
        <p14:creationId xmlns:p14="http://schemas.microsoft.com/office/powerpoint/2010/main" val="139668236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image71.png" descr="スクリーンショット/orientation%20map/IMG_0005.PNG"/>
          <p:cNvPicPr>
            <a:picLocks noChangeAspect="1"/>
          </p:cNvPicPr>
          <p:nvPr/>
        </p:nvPicPr>
        <p:blipFill>
          <a:blip r:embed="rId2"/>
          <a:srcRect/>
          <a:stretch>
            <a:fillRect/>
          </a:stretch>
        </p:blipFill>
        <p:spPr>
          <a:xfrm>
            <a:off x="965522" y="903194"/>
            <a:ext cx="3090472" cy="5486400"/>
          </a:xfrm>
          <a:prstGeom prst="rect">
            <a:avLst/>
          </a:prstGeom>
          <a:ln/>
        </p:spPr>
      </p:pic>
      <p:pic>
        <p:nvPicPr>
          <p:cNvPr id="5" name="image70.png" descr="スクリーンショット/orientation%20map/IMG_0006.PNG"/>
          <p:cNvPicPr>
            <a:picLocks noChangeAspect="1"/>
          </p:cNvPicPr>
          <p:nvPr/>
        </p:nvPicPr>
        <p:blipFill>
          <a:blip r:embed="rId3"/>
          <a:srcRect/>
          <a:stretch>
            <a:fillRect/>
          </a:stretch>
        </p:blipFill>
        <p:spPr>
          <a:xfrm>
            <a:off x="4869974" y="903194"/>
            <a:ext cx="3090472" cy="5486400"/>
          </a:xfrm>
          <a:prstGeom prst="rect">
            <a:avLst/>
          </a:prstGeom>
          <a:ln/>
        </p:spPr>
      </p:pic>
    </p:spTree>
    <p:extLst>
      <p:ext uri="{BB962C8B-B14F-4D97-AF65-F5344CB8AC3E}">
        <p14:creationId xmlns:p14="http://schemas.microsoft.com/office/powerpoint/2010/main" val="13523782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grpSp>
        <p:nvGrpSpPr>
          <p:cNvPr id="4" name="Group 3"/>
          <p:cNvGrpSpPr>
            <a:grpSpLocks noChangeAspect="1"/>
          </p:cNvGrpSpPr>
          <p:nvPr/>
        </p:nvGrpSpPr>
        <p:grpSpPr>
          <a:xfrm>
            <a:off x="1027114" y="806824"/>
            <a:ext cx="3090471" cy="5486400"/>
            <a:chOff x="0" y="0"/>
            <a:chExt cx="1627505" cy="2889250"/>
          </a:xfrm>
        </p:grpSpPr>
        <p:pic>
          <p:nvPicPr>
            <p:cNvPr id="5" name="Picture 4" descr="スクリーンショット/orientation%20map/IMG_0007.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627505" cy="2889250"/>
            </a:xfrm>
            <a:prstGeom prst="rect">
              <a:avLst/>
            </a:prstGeom>
            <a:noFill/>
            <a:ln>
              <a:noFill/>
            </a:ln>
          </p:spPr>
        </p:pic>
        <p:cxnSp>
          <p:nvCxnSpPr>
            <p:cNvPr id="6" name="Straight Arrow Connector 5"/>
            <p:cNvCxnSpPr/>
            <p:nvPr/>
          </p:nvCxnSpPr>
          <p:spPr>
            <a:xfrm flipH="1">
              <a:off x="504202" y="273465"/>
              <a:ext cx="347333" cy="227128"/>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7" name="image73.png" descr="スクリーンショット/orientation%20map/IMG_0008.PNG"/>
          <p:cNvPicPr>
            <a:picLocks noChangeAspect="1"/>
          </p:cNvPicPr>
          <p:nvPr/>
        </p:nvPicPr>
        <p:blipFill>
          <a:blip r:embed="rId3"/>
          <a:srcRect/>
          <a:stretch>
            <a:fillRect/>
          </a:stretch>
        </p:blipFill>
        <p:spPr>
          <a:xfrm>
            <a:off x="5075015" y="806824"/>
            <a:ext cx="3090471" cy="5486400"/>
          </a:xfrm>
          <a:prstGeom prst="rect">
            <a:avLst/>
          </a:prstGeom>
          <a:ln/>
        </p:spPr>
      </p:pic>
    </p:spTree>
    <p:extLst>
      <p:ext uri="{BB962C8B-B14F-4D97-AF65-F5344CB8AC3E}">
        <p14:creationId xmlns:p14="http://schemas.microsoft.com/office/powerpoint/2010/main" val="45380688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image72.png" descr="スクリーンショット/orientation%20map/IMG_0009.PNG"/>
          <p:cNvPicPr>
            <a:picLocks noChangeAspect="1"/>
          </p:cNvPicPr>
          <p:nvPr/>
        </p:nvPicPr>
        <p:blipFill>
          <a:blip r:embed="rId2"/>
          <a:srcRect/>
          <a:stretch>
            <a:fillRect/>
          </a:stretch>
        </p:blipFill>
        <p:spPr>
          <a:xfrm>
            <a:off x="1243648" y="806824"/>
            <a:ext cx="3090471" cy="5486400"/>
          </a:xfrm>
          <a:prstGeom prst="rect">
            <a:avLst/>
          </a:prstGeom>
          <a:ln/>
        </p:spPr>
      </p:pic>
    </p:spTree>
    <p:extLst>
      <p:ext uri="{BB962C8B-B14F-4D97-AF65-F5344CB8AC3E}">
        <p14:creationId xmlns:p14="http://schemas.microsoft.com/office/powerpoint/2010/main" val="144529854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464" y="381000"/>
            <a:ext cx="7583487" cy="666750"/>
          </a:xfrm>
        </p:spPr>
        <p:txBody>
          <a:bodyPr/>
          <a:lstStyle/>
          <a:p>
            <a:r>
              <a:rPr lang="ja-JP" altLang="en-US" dirty="0" smtClean="0"/>
              <a:t>初級</a:t>
            </a:r>
            <a:r>
              <a:rPr lang="ja-JP" altLang="en-US" smtClean="0"/>
              <a:t>　スカベンジャーハント</a:t>
            </a:r>
            <a:endParaRPr lang="en-US" dirty="0"/>
          </a:p>
        </p:txBody>
      </p:sp>
      <p:sp>
        <p:nvSpPr>
          <p:cNvPr id="3" name="Content Placeholder 2"/>
          <p:cNvSpPr>
            <a:spLocks noGrp="1"/>
          </p:cNvSpPr>
          <p:nvPr>
            <p:ph idx="1"/>
          </p:nvPr>
        </p:nvSpPr>
        <p:spPr>
          <a:xfrm>
            <a:off x="3098611" y="1352550"/>
            <a:ext cx="5701113" cy="4933950"/>
          </a:xfrm>
        </p:spPr>
        <p:txBody>
          <a:bodyPr>
            <a:normAutofit/>
          </a:bodyPr>
          <a:lstStyle/>
          <a:p>
            <a:pPr marL="0" indent="0">
              <a:buNone/>
            </a:pPr>
            <a:r>
              <a:rPr lang="en-US" altLang="ja-JP" dirty="0" smtClean="0"/>
              <a:t>1</a:t>
            </a:r>
            <a:r>
              <a:rPr lang="en-US" altLang="ja-JP" dirty="0"/>
              <a:t> </a:t>
            </a:r>
            <a:r>
              <a:rPr lang="en-US" dirty="0" smtClean="0"/>
              <a:t>A </a:t>
            </a:r>
            <a:r>
              <a:rPr lang="en-US" dirty="0"/>
              <a:t>bag of items they will need later in the hunt. (origami paper, instruction on how to make a paper crane, 2500 yen </a:t>
            </a:r>
            <a:r>
              <a:rPr lang="en-US" dirty="0" smtClean="0"/>
              <a:t>play money, </a:t>
            </a:r>
            <a:r>
              <a:rPr lang="en-US" dirty="0"/>
              <a:t>and a telephone number) </a:t>
            </a:r>
          </a:p>
          <a:p>
            <a:pPr marL="0" indent="0">
              <a:buNone/>
            </a:pPr>
            <a:r>
              <a:rPr lang="en-US" dirty="0" smtClean="0"/>
              <a:t>2 A </a:t>
            </a:r>
            <a:r>
              <a:rPr lang="en-US" dirty="0"/>
              <a:t>clue written in Japanese with many location nouns. The sentence tells the students where a QR code is hidden. </a:t>
            </a:r>
            <a:endParaRPr lang="en-US" dirty="0" smtClean="0"/>
          </a:p>
          <a:p>
            <a:pPr marL="0" indent="0">
              <a:buNone/>
            </a:pPr>
            <a:r>
              <a:rPr lang="en-US" dirty="0" smtClean="0"/>
              <a:t>Example</a:t>
            </a:r>
            <a:r>
              <a:rPr lang="en-US" dirty="0"/>
              <a:t>: </a:t>
            </a:r>
            <a:r>
              <a:rPr lang="ja-JP" altLang="en-US" dirty="0"/>
              <a:t>しょきゅう</a:t>
            </a:r>
            <a:r>
              <a:rPr lang="en-US" dirty="0"/>
              <a:t>1</a:t>
            </a:r>
            <a:r>
              <a:rPr lang="ja-JP" altLang="en-US" dirty="0"/>
              <a:t>のオフィスの五</a:t>
            </a:r>
            <a:r>
              <a:rPr lang="ja-JP" altLang="en-US" dirty="0" smtClean="0"/>
              <a:t>つみぎのドアの</a:t>
            </a:r>
            <a:r>
              <a:rPr lang="ja-JP" altLang="en-US" dirty="0"/>
              <a:t>まえのへやの</a:t>
            </a:r>
            <a:r>
              <a:rPr lang="ja-JP" altLang="en-US" dirty="0" smtClean="0"/>
              <a:t>中のまどのみぎの </a:t>
            </a:r>
            <a:r>
              <a:rPr lang="ja-JP" altLang="en-US" dirty="0"/>
              <a:t>上から三番目の</a:t>
            </a:r>
            <a:r>
              <a:rPr lang="ja-JP" altLang="en-US" dirty="0" smtClean="0"/>
              <a:t>本だなの</a:t>
            </a:r>
            <a:r>
              <a:rPr lang="ja-JP" altLang="en-US" dirty="0"/>
              <a:t>下にあります。</a:t>
            </a:r>
            <a:r>
              <a:rPr lang="en-US" dirty="0"/>
              <a:t> </a:t>
            </a:r>
          </a:p>
        </p:txBody>
      </p:sp>
      <p:grpSp>
        <p:nvGrpSpPr>
          <p:cNvPr id="4" name="Group 3"/>
          <p:cNvGrpSpPr/>
          <p:nvPr/>
        </p:nvGrpSpPr>
        <p:grpSpPr>
          <a:xfrm>
            <a:off x="268924" y="1352550"/>
            <a:ext cx="3030536" cy="4492324"/>
            <a:chOff x="0" y="0"/>
            <a:chExt cx="1943100" cy="2880360"/>
          </a:xfrm>
        </p:grpSpPr>
        <p:pic>
          <p:nvPicPr>
            <p:cNvPr id="5" name="Picture 4" descr="スクリーンショット/レベル１/IMG_0066.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8187" y="0"/>
              <a:ext cx="1627505" cy="2880360"/>
            </a:xfrm>
            <a:prstGeom prst="rect">
              <a:avLst/>
            </a:prstGeom>
            <a:noFill/>
            <a:ln>
              <a:noFill/>
            </a:ln>
          </p:spPr>
        </p:pic>
        <p:sp>
          <p:nvSpPr>
            <p:cNvPr id="6" name="Oval 5"/>
            <p:cNvSpPr/>
            <p:nvPr/>
          </p:nvSpPr>
          <p:spPr>
            <a:xfrm>
              <a:off x="0" y="230736"/>
              <a:ext cx="1943100" cy="457200"/>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val="945047370"/>
      </p:ext>
    </p:extLst>
  </p:cSld>
  <p:clrMapOvr>
    <a:masterClrMapping/>
  </p:clrMapOvr>
  <p:timing>
    <p:tnLst>
      <p:par>
        <p:cTn id="1" dur="indefinite" restart="never" nodeType="tmRoot"/>
      </p:par>
    </p:tnLst>
  </p:timing>
</p:sld>
</file>

<file path=ppt/theme/theme1.xml><?xml version="1.0" encoding="utf-8"?>
<a:theme xmlns:a="http://schemas.openxmlformats.org/drawingml/2006/main" name="Revolution">
  <a:themeElements>
    <a:clrScheme name="Revolution">
      <a:dk1>
        <a:sysClr val="windowText" lastClr="000000"/>
      </a:dk1>
      <a:lt1>
        <a:sysClr val="window" lastClr="FFFFFF"/>
      </a:lt1>
      <a:dk2>
        <a:srgbClr val="1B3861"/>
      </a:dk2>
      <a:lt2>
        <a:srgbClr val="38ABED"/>
      </a:lt2>
      <a:accent1>
        <a:srgbClr val="0C5986"/>
      </a:accent1>
      <a:accent2>
        <a:srgbClr val="DDF53D"/>
      </a:accent2>
      <a:accent3>
        <a:srgbClr val="508709"/>
      </a:accent3>
      <a:accent4>
        <a:srgbClr val="BF5E00"/>
      </a:accent4>
      <a:accent5>
        <a:srgbClr val="9C0001"/>
      </a:accent5>
      <a:accent6>
        <a:srgbClr val="660075"/>
      </a:accent6>
      <a:hlink>
        <a:srgbClr val="ABF24D"/>
      </a:hlink>
      <a:folHlink>
        <a:srgbClr val="A0E7FB"/>
      </a:folHlink>
    </a:clrScheme>
    <a:fontScheme name="Revolution">
      <a:majorFont>
        <a:latin typeface="Trebuchet MS"/>
        <a:ea typeface=""/>
        <a:cs typeface=""/>
        <a:font script="Jpan" typeface="ＭＳ ゴシック"/>
      </a:majorFont>
      <a:minorFont>
        <a:latin typeface="Trebuchet MS"/>
        <a:ea typeface=""/>
        <a:cs typeface=""/>
        <a:font script="Jpan" typeface="ＭＳ ゴシック"/>
      </a:minorFont>
    </a:fontScheme>
    <a:fmtScheme name="Revolution">
      <a:fillStyleLst>
        <a:solidFill>
          <a:schemeClr val="phClr"/>
        </a:solidFill>
        <a:solidFill>
          <a:schemeClr val="phClr"/>
        </a:soli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317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innerShdw blurRad="50800" dist="25400" dir="10800000">
              <a:srgbClr val="808080">
                <a:alpha val="75000"/>
              </a:srgbClr>
            </a:innerShdw>
          </a:effectLst>
        </a:effectStyle>
        <a:effectStyle>
          <a:effectLst>
            <a:innerShdw blurRad="50800" dist="25400" dir="13500000">
              <a:srgbClr val="808080">
                <a:alpha val="75000"/>
              </a:srgbClr>
            </a:innerShdw>
            <a:outerShdw blurRad="63500" dist="50800" dir="5400000" algn="br" rotWithShape="0">
              <a:srgbClr val="000000">
                <a:alpha val="35000"/>
              </a:srgbClr>
            </a:outerShdw>
          </a:effectLst>
          <a:scene3d>
            <a:camera prst="orthographicFront">
              <a:rot lat="0" lon="0" rev="0"/>
            </a:camera>
            <a:lightRig rig="threePt" dir="tl">
              <a:rot lat="0" lon="0" rev="11400000"/>
            </a:lightRig>
          </a:scene3d>
          <a:sp3d contourW="12700" prstMaterial="softmetal">
            <a:bevelT w="63500" h="25400" prst="angle"/>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Revolution.thmx</Template>
  <TotalTime>349</TotalTime>
  <Words>895</Words>
  <Application>Microsoft Macintosh PowerPoint</Application>
  <PresentationFormat>Letter Paper (8.5x11 in)</PresentationFormat>
  <Paragraphs>99</Paragraphs>
  <Slides>36</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36</vt:i4>
      </vt:variant>
    </vt:vector>
  </HeadingPairs>
  <TitlesOfParts>
    <vt:vector size="43" baseType="lpstr">
      <vt:lpstr>Calibri</vt:lpstr>
      <vt:lpstr>ＭＳ Ｐゴシック</vt:lpstr>
      <vt:lpstr>ＭＳ ゴシック</vt:lpstr>
      <vt:lpstr>Trebuchet MS</vt:lpstr>
      <vt:lpstr>Wingdings 2</vt:lpstr>
      <vt:lpstr>Arial</vt:lpstr>
      <vt:lpstr>Revolution</vt:lpstr>
      <vt:lpstr>ARISコンテンツの実践と評価 　　初級、中級、上級から一例ずつ</vt:lpstr>
      <vt:lpstr>ARIS  (Augmented-Reality and Interactive Stories)</vt:lpstr>
      <vt:lpstr>開発・使用例　五例</vt:lpstr>
      <vt:lpstr>iPhone ディスプレイ</vt:lpstr>
      <vt:lpstr>キャンパス案内</vt:lpstr>
      <vt:lpstr>PowerPoint Presentation</vt:lpstr>
      <vt:lpstr>PowerPoint Presentation</vt:lpstr>
      <vt:lpstr>PowerPoint Presentation</vt:lpstr>
      <vt:lpstr>初級　スカベンジャーハント</vt:lpstr>
      <vt:lpstr>１</vt:lpstr>
      <vt:lpstr>２</vt:lpstr>
      <vt:lpstr>３</vt:lpstr>
      <vt:lpstr>４</vt:lpstr>
      <vt:lpstr>５</vt:lpstr>
      <vt:lpstr>６</vt:lpstr>
      <vt:lpstr>初球での評価</vt:lpstr>
      <vt:lpstr>初球での評価（続）</vt:lpstr>
      <vt:lpstr>中級　ミドルベリーのオススメのスポット</vt:lpstr>
      <vt:lpstr>PowerPoint Presentation</vt:lpstr>
      <vt:lpstr>PowerPoint Presentation</vt:lpstr>
      <vt:lpstr>中級での評価</vt:lpstr>
      <vt:lpstr>中級での評価（続）</vt:lpstr>
      <vt:lpstr>上級　著者の足跡を辿る</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上級での評価</vt:lpstr>
      <vt:lpstr> 上級での評価（続）</vt:lpstr>
      <vt:lpstr>美術館での音声ガイド</vt:lpstr>
      <vt:lpstr>PowerPoint Presentation</vt:lpstr>
      <vt:lpstr>PowerPoint Presentation</vt:lpstr>
      <vt:lpstr>PowerPoint Presentation</vt:lpstr>
    </vt:vector>
  </TitlesOfParts>
  <Company/>
  <LinksUpToDate>false</LinksUpToDate>
  <SharedDoc>false</SharedDoc>
  <HyperlinksChanged>false</HyperlinksChanged>
  <AppVersion>15.0031</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震災ドキュメンタリー映画 「きょうを守る」の教材利用</dc:title>
  <dc:creator>Kazumi Hatasa</dc:creator>
  <cp:lastModifiedBy>Kazumi Hatasa</cp:lastModifiedBy>
  <cp:revision>31</cp:revision>
  <cp:lastPrinted>2017-03-14T03:35:40Z</cp:lastPrinted>
  <dcterms:created xsi:type="dcterms:W3CDTF">2013-03-13T18:52:37Z</dcterms:created>
  <dcterms:modified xsi:type="dcterms:W3CDTF">2017-03-14T03:59:03Z</dcterms:modified>
</cp:coreProperties>
</file>